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12d829871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fdc7728584d9c"/>
  </p:sldMasterIdLst>
  <p:sldIdLst>
    <p:sldId xmlns:r="http://schemas.openxmlformats.org/officeDocument/2006/relationships" id="256" r:id="R9e8ab08fb0a8416d"/>
    <p:sldId xmlns:r="http://schemas.openxmlformats.org/officeDocument/2006/relationships" id="257" r:id="Rbf73d244bace4674"/>
    <p:sldId xmlns:r="http://schemas.openxmlformats.org/officeDocument/2006/relationships" id="258" r:id="R5104bc8cbd7642bc"/>
    <p:sldId xmlns:r="http://schemas.openxmlformats.org/officeDocument/2006/relationships" id="259" r:id="R70ce0598b37c43fd"/>
    <p:sldId xmlns:r="http://schemas.openxmlformats.org/officeDocument/2006/relationships" id="260" r:id="Rc5521bb48fa0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fdc7728584d9c" /><Relationship Type="http://schemas.openxmlformats.org/officeDocument/2006/relationships/slide" Target="/ppt/slides/slide1.xml" Id="R9e8ab08fb0a8416d" /><Relationship Type="http://schemas.openxmlformats.org/officeDocument/2006/relationships/slide" Target="/ppt/slides/slide2.xml" Id="Rbf73d244bace4674" /><Relationship Type="http://schemas.openxmlformats.org/officeDocument/2006/relationships/slide" Target="/ppt/slides/slide3.xml" Id="R5104bc8cbd7642bc" /><Relationship Type="http://schemas.openxmlformats.org/officeDocument/2006/relationships/slide" Target="/ppt/slides/slide4.xml" Id="R70ce0598b37c43fd" /><Relationship Type="http://schemas.openxmlformats.org/officeDocument/2006/relationships/slide" Target="/ppt/slides/slide5.xml" Id="Rc5521bb48fa0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e92c7b643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d49ea99048f9" /><Relationship Type="http://schemas.openxmlformats.org/officeDocument/2006/relationships/theme" Target="/ppt/slideMasters/theme/theme1.xml" Id="Rf967ac13b646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ad49ea990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af31d289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d0ec33f3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8e305647c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6131a4606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fb599d701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6A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