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461a511a7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2b1094e32436a"/>
  </p:sldMasterIdLst>
  <p:sldIdLst>
    <p:sldId xmlns:r="http://schemas.openxmlformats.org/officeDocument/2006/relationships" id="256" r:id="Ra1f84e959bf14336"/>
    <p:sldId xmlns:r="http://schemas.openxmlformats.org/officeDocument/2006/relationships" id="257" r:id="Ra336355d105d4868"/>
    <p:sldId xmlns:r="http://schemas.openxmlformats.org/officeDocument/2006/relationships" id="258" r:id="Re42efaf707774c4c"/>
    <p:sldId xmlns:r="http://schemas.openxmlformats.org/officeDocument/2006/relationships" id="259" r:id="R738a19a4c6ce40bc"/>
    <p:sldId xmlns:r="http://schemas.openxmlformats.org/officeDocument/2006/relationships" id="260" r:id="R38253a60c7764e9d"/>
    <p:sldId xmlns:r="http://schemas.openxmlformats.org/officeDocument/2006/relationships" id="261" r:id="Rdfca2a92a1524a92"/>
    <p:sldId xmlns:r="http://schemas.openxmlformats.org/officeDocument/2006/relationships" id="262" r:id="R1420ab56681a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2b1094e32436a" /><Relationship Type="http://schemas.openxmlformats.org/officeDocument/2006/relationships/slide" Target="/ppt/slides/slide1.xml" Id="Ra1f84e959bf14336" /><Relationship Type="http://schemas.openxmlformats.org/officeDocument/2006/relationships/slide" Target="/ppt/slides/slide2.xml" Id="Ra336355d105d4868" /><Relationship Type="http://schemas.openxmlformats.org/officeDocument/2006/relationships/slide" Target="/ppt/slides/slide3.xml" Id="Re42efaf707774c4c" /><Relationship Type="http://schemas.openxmlformats.org/officeDocument/2006/relationships/slide" Target="/ppt/slides/slide4.xml" Id="R738a19a4c6ce40bc" /><Relationship Type="http://schemas.openxmlformats.org/officeDocument/2006/relationships/slide" Target="/ppt/slides/slide5.xml" Id="R38253a60c7764e9d" /><Relationship Type="http://schemas.openxmlformats.org/officeDocument/2006/relationships/slide" Target="/ppt/slides/slide6.xml" Id="Rdfca2a92a1524a92" /><Relationship Type="http://schemas.openxmlformats.org/officeDocument/2006/relationships/slide" Target="/ppt/slides/slide7.xml" Id="R1420ab56681a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415c0298f45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37c8d95054ada" /><Relationship Type="http://schemas.openxmlformats.org/officeDocument/2006/relationships/theme" Target="/ppt/slideMasters/theme/theme1.xml" Id="R13ec867afecb4d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37c8d95054a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8853f70444e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a36375563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bb36eef2f47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09ce7a38e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32ff029e14d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6cf56fff9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00abce09e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8 081 529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8 039 940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5 449 388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14 615 994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923 070 559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