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c2f637c8e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a929f40e54e72"/>
  </p:sldMasterIdLst>
  <p:sldIdLst>
    <p:sldId xmlns:r="http://schemas.openxmlformats.org/officeDocument/2006/relationships" id="256" r:id="Rf432a69b6b5a4ca0"/>
    <p:sldId xmlns:r="http://schemas.openxmlformats.org/officeDocument/2006/relationships" id="257" r:id="R413c6193eed448b0"/>
    <p:sldId xmlns:r="http://schemas.openxmlformats.org/officeDocument/2006/relationships" id="258" r:id="R0b77d594b17c4f3f"/>
    <p:sldId xmlns:r="http://schemas.openxmlformats.org/officeDocument/2006/relationships" id="259" r:id="Raef528b8195f4974"/>
    <p:sldId xmlns:r="http://schemas.openxmlformats.org/officeDocument/2006/relationships" id="260" r:id="R042410c57a1b45d7"/>
    <p:sldId xmlns:r="http://schemas.openxmlformats.org/officeDocument/2006/relationships" id="261" r:id="R3602fa29c3044bff"/>
    <p:sldId xmlns:r="http://schemas.openxmlformats.org/officeDocument/2006/relationships" id="262" r:id="Re800d9181e5d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a929f40e54e72" /><Relationship Type="http://schemas.openxmlformats.org/officeDocument/2006/relationships/slide" Target="/ppt/slides/slide1.xml" Id="Rf432a69b6b5a4ca0" /><Relationship Type="http://schemas.openxmlformats.org/officeDocument/2006/relationships/slide" Target="/ppt/slides/slide2.xml" Id="R413c6193eed448b0" /><Relationship Type="http://schemas.openxmlformats.org/officeDocument/2006/relationships/slide" Target="/ppt/slides/slide3.xml" Id="R0b77d594b17c4f3f" /><Relationship Type="http://schemas.openxmlformats.org/officeDocument/2006/relationships/slide" Target="/ppt/slides/slide4.xml" Id="Raef528b8195f4974" /><Relationship Type="http://schemas.openxmlformats.org/officeDocument/2006/relationships/slide" Target="/ppt/slides/slide5.xml" Id="R042410c57a1b45d7" /><Relationship Type="http://schemas.openxmlformats.org/officeDocument/2006/relationships/slide" Target="/ppt/slides/slide6.xml" Id="R3602fa29c3044bff" /><Relationship Type="http://schemas.openxmlformats.org/officeDocument/2006/relationships/slide" Target="/ppt/slides/slide7.xml" Id="Re800d9181e5d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ca6bb2125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ba4e58f54318" /><Relationship Type="http://schemas.openxmlformats.org/officeDocument/2006/relationships/theme" Target="/ppt/slideMasters/theme/theme1.xml" Id="R7556a74d487c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fba4e58f5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60b00ac9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4f1c104e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02b02a1f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651f93fd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55974870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d9a35d7f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8409b63d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OSLO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