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64d6cc342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02e905b754f05"/>
  </p:sldMasterIdLst>
  <p:sldIdLst>
    <p:sldId xmlns:r="http://schemas.openxmlformats.org/officeDocument/2006/relationships" id="256" r:id="Ree1629d5c5504675"/>
    <p:sldId xmlns:r="http://schemas.openxmlformats.org/officeDocument/2006/relationships" id="257" r:id="R95e0714c07d14f72"/>
    <p:sldId xmlns:r="http://schemas.openxmlformats.org/officeDocument/2006/relationships" id="258" r:id="R46fb632d6cd046cb"/>
    <p:sldId xmlns:r="http://schemas.openxmlformats.org/officeDocument/2006/relationships" id="259" r:id="R489ea4ee22e8486f"/>
    <p:sldId xmlns:r="http://schemas.openxmlformats.org/officeDocument/2006/relationships" id="260" r:id="R5b782c7d05a54b9a"/>
    <p:sldId xmlns:r="http://schemas.openxmlformats.org/officeDocument/2006/relationships" id="261" r:id="R6a8a26d1fbfc4382"/>
    <p:sldId xmlns:r="http://schemas.openxmlformats.org/officeDocument/2006/relationships" id="262" r:id="Rb5ac2214fdac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02e905b754f05" /><Relationship Type="http://schemas.openxmlformats.org/officeDocument/2006/relationships/slide" Target="/ppt/slides/slide1.xml" Id="Ree1629d5c5504675" /><Relationship Type="http://schemas.openxmlformats.org/officeDocument/2006/relationships/slide" Target="/ppt/slides/slide2.xml" Id="R95e0714c07d14f72" /><Relationship Type="http://schemas.openxmlformats.org/officeDocument/2006/relationships/slide" Target="/ppt/slides/slide3.xml" Id="R46fb632d6cd046cb" /><Relationship Type="http://schemas.openxmlformats.org/officeDocument/2006/relationships/slide" Target="/ppt/slides/slide4.xml" Id="R489ea4ee22e8486f" /><Relationship Type="http://schemas.openxmlformats.org/officeDocument/2006/relationships/slide" Target="/ppt/slides/slide5.xml" Id="R5b782c7d05a54b9a" /><Relationship Type="http://schemas.openxmlformats.org/officeDocument/2006/relationships/slide" Target="/ppt/slides/slide6.xml" Id="R6a8a26d1fbfc4382" /><Relationship Type="http://schemas.openxmlformats.org/officeDocument/2006/relationships/slide" Target="/ppt/slides/slide7.xml" Id="Rb5ac2214fdac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ebdd52eda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fbf7515c54a5d" /><Relationship Type="http://schemas.openxmlformats.org/officeDocument/2006/relationships/theme" Target="/ppt/slideMasters/theme/theme1.xml" Id="R2a33435a6f6a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fbf7515c5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eda588673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df44f21d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321cdc92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20cb1df7a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16b3eb8d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91561dbea4a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6b03ddd5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