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ab01674d5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934e7818b4719"/>
  </p:sldMasterIdLst>
  <p:sldIdLst>
    <p:sldId xmlns:r="http://schemas.openxmlformats.org/officeDocument/2006/relationships" id="256" r:id="Rd2d283b73a204d3b"/>
    <p:sldId xmlns:r="http://schemas.openxmlformats.org/officeDocument/2006/relationships" id="257" r:id="Ra9768982bc4843d8"/>
    <p:sldId xmlns:r="http://schemas.openxmlformats.org/officeDocument/2006/relationships" id="258" r:id="R0eb46a172c3a479e"/>
    <p:sldId xmlns:r="http://schemas.openxmlformats.org/officeDocument/2006/relationships" id="259" r:id="R1729bbb3e07e4068"/>
    <p:sldId xmlns:r="http://schemas.openxmlformats.org/officeDocument/2006/relationships" id="260" r:id="Rb8d469fbce0a4aa0"/>
    <p:sldId xmlns:r="http://schemas.openxmlformats.org/officeDocument/2006/relationships" id="261" r:id="Rc5d173605ddd4d8d"/>
    <p:sldId xmlns:r="http://schemas.openxmlformats.org/officeDocument/2006/relationships" id="262" r:id="Raa9d36d2902f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934e7818b4719" /><Relationship Type="http://schemas.openxmlformats.org/officeDocument/2006/relationships/slide" Target="/ppt/slides/slide1.xml" Id="Rd2d283b73a204d3b" /><Relationship Type="http://schemas.openxmlformats.org/officeDocument/2006/relationships/slide" Target="/ppt/slides/slide2.xml" Id="Ra9768982bc4843d8" /><Relationship Type="http://schemas.openxmlformats.org/officeDocument/2006/relationships/slide" Target="/ppt/slides/slide3.xml" Id="R0eb46a172c3a479e" /><Relationship Type="http://schemas.openxmlformats.org/officeDocument/2006/relationships/slide" Target="/ppt/slides/slide4.xml" Id="R1729bbb3e07e4068" /><Relationship Type="http://schemas.openxmlformats.org/officeDocument/2006/relationships/slide" Target="/ppt/slides/slide5.xml" Id="Rb8d469fbce0a4aa0" /><Relationship Type="http://schemas.openxmlformats.org/officeDocument/2006/relationships/slide" Target="/ppt/slides/slide6.xml" Id="Rc5d173605ddd4d8d" /><Relationship Type="http://schemas.openxmlformats.org/officeDocument/2006/relationships/slide" Target="/ppt/slides/slide7.xml" Id="Raa9d36d2902f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d869f3e86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e5a7ea6b04b1e" /><Relationship Type="http://schemas.openxmlformats.org/officeDocument/2006/relationships/theme" Target="/ppt/slideMasters/theme/theme1.xml" Id="R596a2e9371f749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e5a7ea6b0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c88ed64c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199b5e9f4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8ed56134f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07f11e2d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a0ff8eb86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6dfcc5cf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cbdcf53a8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REGNSKAP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923 095 411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