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01adf204b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ae1a46536438b"/>
  </p:sldMasterIdLst>
  <p:sldIdLst>
    <p:sldId xmlns:r="http://schemas.openxmlformats.org/officeDocument/2006/relationships" id="256" r:id="R03875d540301495e"/>
    <p:sldId xmlns:r="http://schemas.openxmlformats.org/officeDocument/2006/relationships" id="257" r:id="R4f5adeee94b74ebb"/>
    <p:sldId xmlns:r="http://schemas.openxmlformats.org/officeDocument/2006/relationships" id="258" r:id="R23cd0baaa1be427e"/>
    <p:sldId xmlns:r="http://schemas.openxmlformats.org/officeDocument/2006/relationships" id="259" r:id="R68742c7439a6490b"/>
    <p:sldId xmlns:r="http://schemas.openxmlformats.org/officeDocument/2006/relationships" id="260" r:id="R92a467a6e9e547cc"/>
    <p:sldId xmlns:r="http://schemas.openxmlformats.org/officeDocument/2006/relationships" id="261" r:id="R7a194f22213c4645"/>
    <p:sldId xmlns:r="http://schemas.openxmlformats.org/officeDocument/2006/relationships" id="262" r:id="R573ac942156e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ae1a46536438b" /><Relationship Type="http://schemas.openxmlformats.org/officeDocument/2006/relationships/slide" Target="/ppt/slides/slide1.xml" Id="R03875d540301495e" /><Relationship Type="http://schemas.openxmlformats.org/officeDocument/2006/relationships/slide" Target="/ppt/slides/slide2.xml" Id="R4f5adeee94b74ebb" /><Relationship Type="http://schemas.openxmlformats.org/officeDocument/2006/relationships/slide" Target="/ppt/slides/slide3.xml" Id="R23cd0baaa1be427e" /><Relationship Type="http://schemas.openxmlformats.org/officeDocument/2006/relationships/slide" Target="/ppt/slides/slide4.xml" Id="R68742c7439a6490b" /><Relationship Type="http://schemas.openxmlformats.org/officeDocument/2006/relationships/slide" Target="/ppt/slides/slide5.xml" Id="R92a467a6e9e547cc" /><Relationship Type="http://schemas.openxmlformats.org/officeDocument/2006/relationships/slide" Target="/ppt/slides/slide6.xml" Id="R7a194f22213c4645" /><Relationship Type="http://schemas.openxmlformats.org/officeDocument/2006/relationships/slide" Target="/ppt/slides/slide7.xml" Id="R573ac942156e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0ff2f7ffd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62d71c004b82" /><Relationship Type="http://schemas.openxmlformats.org/officeDocument/2006/relationships/theme" Target="/ppt/slideMasters/theme/theme1.xml" Id="Rfc66937d9bd5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a62d71c00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42c33aaf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0290b0d2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e22bbb37e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0abfe2ba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066f50ea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59bbe609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0f648189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RUNDE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−13 141 557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19 562 236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20 231 784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DELAWARE, LP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HOLDINGS, LP.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CAYMAN, LP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