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db11229fe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cf6917f75423f"/>
  </p:sldMasterIdLst>
  <p:sldIdLst>
    <p:sldId xmlns:r="http://schemas.openxmlformats.org/officeDocument/2006/relationships" id="256" r:id="Rfa4bfb9f84d243d6"/>
    <p:sldId xmlns:r="http://schemas.openxmlformats.org/officeDocument/2006/relationships" id="257" r:id="R2480cf24c2324153"/>
    <p:sldId xmlns:r="http://schemas.openxmlformats.org/officeDocument/2006/relationships" id="258" r:id="R5cb1498c7bc342a4"/>
    <p:sldId xmlns:r="http://schemas.openxmlformats.org/officeDocument/2006/relationships" id="259" r:id="R55b11e4b08ad4a6e"/>
    <p:sldId xmlns:r="http://schemas.openxmlformats.org/officeDocument/2006/relationships" id="260" r:id="R14b27ace2d8a467a"/>
    <p:sldId xmlns:r="http://schemas.openxmlformats.org/officeDocument/2006/relationships" id="261" r:id="R0ed4b8dd17e34ba1"/>
    <p:sldId xmlns:r="http://schemas.openxmlformats.org/officeDocument/2006/relationships" id="262" r:id="Re0fe8b71ce89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cf6917f75423f" /><Relationship Type="http://schemas.openxmlformats.org/officeDocument/2006/relationships/slide" Target="/ppt/slides/slide1.xml" Id="Rfa4bfb9f84d243d6" /><Relationship Type="http://schemas.openxmlformats.org/officeDocument/2006/relationships/slide" Target="/ppt/slides/slide2.xml" Id="R2480cf24c2324153" /><Relationship Type="http://schemas.openxmlformats.org/officeDocument/2006/relationships/slide" Target="/ppt/slides/slide3.xml" Id="R5cb1498c7bc342a4" /><Relationship Type="http://schemas.openxmlformats.org/officeDocument/2006/relationships/slide" Target="/ppt/slides/slide4.xml" Id="R55b11e4b08ad4a6e" /><Relationship Type="http://schemas.openxmlformats.org/officeDocument/2006/relationships/slide" Target="/ppt/slides/slide5.xml" Id="R14b27ace2d8a467a" /><Relationship Type="http://schemas.openxmlformats.org/officeDocument/2006/relationships/slide" Target="/ppt/slides/slide6.xml" Id="R0ed4b8dd17e34ba1" /><Relationship Type="http://schemas.openxmlformats.org/officeDocument/2006/relationships/slide" Target="/ppt/slides/slide7.xml" Id="Re0fe8b71ce89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01d6d1a01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45d7992146f7" /><Relationship Type="http://schemas.openxmlformats.org/officeDocument/2006/relationships/theme" Target="/ppt/slideMasters/theme/theme1.xml" Id="Rdc14a2b6cfb8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145d79921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7f6c6b42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4b2f5dd2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2162d774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f18b90f8a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e1211c845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9e9997dbf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f8301a768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