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096cbfba6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b7c4188ab4ac7"/>
  </p:sldMasterIdLst>
  <p:sldIdLst>
    <p:sldId xmlns:r="http://schemas.openxmlformats.org/officeDocument/2006/relationships" id="256" r:id="R224256976417424e"/>
    <p:sldId xmlns:r="http://schemas.openxmlformats.org/officeDocument/2006/relationships" id="257" r:id="R60bd2e867fde4c05"/>
    <p:sldId xmlns:r="http://schemas.openxmlformats.org/officeDocument/2006/relationships" id="258" r:id="R5eba39ff2fdd4bfd"/>
    <p:sldId xmlns:r="http://schemas.openxmlformats.org/officeDocument/2006/relationships" id="259" r:id="Re5c8993f6ae84b95"/>
    <p:sldId xmlns:r="http://schemas.openxmlformats.org/officeDocument/2006/relationships" id="260" r:id="Rcde34e56ecff4b3b"/>
    <p:sldId xmlns:r="http://schemas.openxmlformats.org/officeDocument/2006/relationships" id="261" r:id="R3177453f2dee44ba"/>
    <p:sldId xmlns:r="http://schemas.openxmlformats.org/officeDocument/2006/relationships" id="262" r:id="Rab8435f90174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b7c4188ab4ac7" /><Relationship Type="http://schemas.openxmlformats.org/officeDocument/2006/relationships/slide" Target="/ppt/slides/slide1.xml" Id="R224256976417424e" /><Relationship Type="http://schemas.openxmlformats.org/officeDocument/2006/relationships/slide" Target="/ppt/slides/slide2.xml" Id="R60bd2e867fde4c05" /><Relationship Type="http://schemas.openxmlformats.org/officeDocument/2006/relationships/slide" Target="/ppt/slides/slide3.xml" Id="R5eba39ff2fdd4bfd" /><Relationship Type="http://schemas.openxmlformats.org/officeDocument/2006/relationships/slide" Target="/ppt/slides/slide4.xml" Id="Re5c8993f6ae84b95" /><Relationship Type="http://schemas.openxmlformats.org/officeDocument/2006/relationships/slide" Target="/ppt/slides/slide5.xml" Id="Rcde34e56ecff4b3b" /><Relationship Type="http://schemas.openxmlformats.org/officeDocument/2006/relationships/slide" Target="/ppt/slides/slide6.xml" Id="R3177453f2dee44ba" /><Relationship Type="http://schemas.openxmlformats.org/officeDocument/2006/relationships/slide" Target="/ppt/slides/slide7.xml" Id="Rab8435f90174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cbd9c5279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7baee9af44ad3" /><Relationship Type="http://schemas.openxmlformats.org/officeDocument/2006/relationships/theme" Target="/ppt/slideMasters/theme/theme1.xml" Id="Rf21d1457d010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7baee9af4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d199bda4c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dcc28f615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8a7194a8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436386a8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ff6e967e9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6618d038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dd57f0c6e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LINN J LILLETVEDT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GARD NIKOLAI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923 128 158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