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8ba55a2b546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bed9efb2724bc5"/>
  </p:sldMasterIdLst>
  <p:sldIdLst>
    <p:sldId xmlns:r="http://schemas.openxmlformats.org/officeDocument/2006/relationships" id="256" r:id="R66b1705f55374def"/>
    <p:sldId xmlns:r="http://schemas.openxmlformats.org/officeDocument/2006/relationships" id="257" r:id="R48592d6de8f24148"/>
    <p:sldId xmlns:r="http://schemas.openxmlformats.org/officeDocument/2006/relationships" id="258" r:id="R97744be54cc84ca1"/>
    <p:sldId xmlns:r="http://schemas.openxmlformats.org/officeDocument/2006/relationships" id="259" r:id="R37a00524d24d4a0d"/>
    <p:sldId xmlns:r="http://schemas.openxmlformats.org/officeDocument/2006/relationships" id="260" r:id="Rbbae2cdefac94ba0"/>
    <p:sldId xmlns:r="http://schemas.openxmlformats.org/officeDocument/2006/relationships" id="261" r:id="R2597eb38838e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ed9efb2724bc5" /><Relationship Type="http://schemas.openxmlformats.org/officeDocument/2006/relationships/slide" Target="/ppt/slides/slide1.xml" Id="R66b1705f55374def" /><Relationship Type="http://schemas.openxmlformats.org/officeDocument/2006/relationships/slide" Target="/ppt/slides/slide2.xml" Id="R48592d6de8f24148" /><Relationship Type="http://schemas.openxmlformats.org/officeDocument/2006/relationships/slide" Target="/ppt/slides/slide3.xml" Id="R97744be54cc84ca1" /><Relationship Type="http://schemas.openxmlformats.org/officeDocument/2006/relationships/slide" Target="/ppt/slides/slide4.xml" Id="R37a00524d24d4a0d" /><Relationship Type="http://schemas.openxmlformats.org/officeDocument/2006/relationships/slide" Target="/ppt/slides/slide5.xml" Id="Rbbae2cdefac94ba0" /><Relationship Type="http://schemas.openxmlformats.org/officeDocument/2006/relationships/slide" Target="/ppt/slides/slide6.xml" Id="R2597eb38838e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51f52c823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8115b48394dfd" /><Relationship Type="http://schemas.openxmlformats.org/officeDocument/2006/relationships/theme" Target="/ppt/slideMasters/theme/theme1.xml" Id="Rba0b21f23f48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b8115b48394d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6f282a549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a952dc28348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39b9791a94a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cfe090e5a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ef7cb2eb845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8764113c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Myhre Rosvold, Fæsteråsen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5184 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923 138 366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MYHROS AS</a:t>
            </a:r>
          </a:p>
        </p:txBody>
      </p:sp>
    </p:spTree>
  </p:cSld>
  <p:clrMapOvr>
    <a:masterClrMapping xmlns:a="http://schemas.openxmlformats.org/drawingml/2006/main"/>
  </p:clrMapOvr>
</p:sld>
</file>