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649345f0e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9b5b8790b44ac"/>
  </p:sldMasterIdLst>
  <p:sldIdLst>
    <p:sldId xmlns:r="http://schemas.openxmlformats.org/officeDocument/2006/relationships" id="256" r:id="Rc45e4edf8d6842a4"/>
    <p:sldId xmlns:r="http://schemas.openxmlformats.org/officeDocument/2006/relationships" id="257" r:id="R58256c10001041d8"/>
    <p:sldId xmlns:r="http://schemas.openxmlformats.org/officeDocument/2006/relationships" id="258" r:id="R6d3996a5edd3478c"/>
    <p:sldId xmlns:r="http://schemas.openxmlformats.org/officeDocument/2006/relationships" id="259" r:id="R077a5d4ba54b42f8"/>
    <p:sldId xmlns:r="http://schemas.openxmlformats.org/officeDocument/2006/relationships" id="260" r:id="R178f3ca6e7644047"/>
    <p:sldId xmlns:r="http://schemas.openxmlformats.org/officeDocument/2006/relationships" id="261" r:id="R8555c42924ed4293"/>
    <p:sldId xmlns:r="http://schemas.openxmlformats.org/officeDocument/2006/relationships" id="262" r:id="Raf1582ee5656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9b5b8790b44ac" /><Relationship Type="http://schemas.openxmlformats.org/officeDocument/2006/relationships/slide" Target="/ppt/slides/slide1.xml" Id="Rc45e4edf8d6842a4" /><Relationship Type="http://schemas.openxmlformats.org/officeDocument/2006/relationships/slide" Target="/ppt/slides/slide2.xml" Id="R58256c10001041d8" /><Relationship Type="http://schemas.openxmlformats.org/officeDocument/2006/relationships/slide" Target="/ppt/slides/slide3.xml" Id="R6d3996a5edd3478c" /><Relationship Type="http://schemas.openxmlformats.org/officeDocument/2006/relationships/slide" Target="/ppt/slides/slide4.xml" Id="R077a5d4ba54b42f8" /><Relationship Type="http://schemas.openxmlformats.org/officeDocument/2006/relationships/slide" Target="/ppt/slides/slide5.xml" Id="R178f3ca6e7644047" /><Relationship Type="http://schemas.openxmlformats.org/officeDocument/2006/relationships/slide" Target="/ppt/slides/slide6.xml" Id="R8555c42924ed4293" /><Relationship Type="http://schemas.openxmlformats.org/officeDocument/2006/relationships/slide" Target="/ppt/slides/slide7.xml" Id="Raf1582ee5656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cfd3b186e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8b6f34ff41dc" /><Relationship Type="http://schemas.openxmlformats.org/officeDocument/2006/relationships/theme" Target="/ppt/slideMasters/theme/theme1.xml" Id="R598efb99fefa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b8b6f34ff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a2c5466c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30ae3d88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5a895f61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6836e7276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eb12a9e6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53a52d81c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8706f86c7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