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6ecb86a60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2b09f90d394c45"/>
  </p:sldMasterIdLst>
  <p:sldIdLst>
    <p:sldId xmlns:r="http://schemas.openxmlformats.org/officeDocument/2006/relationships" id="256" r:id="R7daaaf0ae9584585"/>
    <p:sldId xmlns:r="http://schemas.openxmlformats.org/officeDocument/2006/relationships" id="257" r:id="Rcbd9ff74da1f48eb"/>
    <p:sldId xmlns:r="http://schemas.openxmlformats.org/officeDocument/2006/relationships" id="258" r:id="R5af5c1e5c2c54da1"/>
    <p:sldId xmlns:r="http://schemas.openxmlformats.org/officeDocument/2006/relationships" id="259" r:id="R2a461fa18c7c46a1"/>
    <p:sldId xmlns:r="http://schemas.openxmlformats.org/officeDocument/2006/relationships" id="260" r:id="R61578e5eda394d35"/>
    <p:sldId xmlns:r="http://schemas.openxmlformats.org/officeDocument/2006/relationships" id="261" r:id="Rf28f1ab0f9b545eb"/>
    <p:sldId xmlns:r="http://schemas.openxmlformats.org/officeDocument/2006/relationships" id="262" r:id="R55ce619740ca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b09f90d394c45" /><Relationship Type="http://schemas.openxmlformats.org/officeDocument/2006/relationships/slide" Target="/ppt/slides/slide1.xml" Id="R7daaaf0ae9584585" /><Relationship Type="http://schemas.openxmlformats.org/officeDocument/2006/relationships/slide" Target="/ppt/slides/slide2.xml" Id="Rcbd9ff74da1f48eb" /><Relationship Type="http://schemas.openxmlformats.org/officeDocument/2006/relationships/slide" Target="/ppt/slides/slide3.xml" Id="R5af5c1e5c2c54da1" /><Relationship Type="http://schemas.openxmlformats.org/officeDocument/2006/relationships/slide" Target="/ppt/slides/slide4.xml" Id="R2a461fa18c7c46a1" /><Relationship Type="http://schemas.openxmlformats.org/officeDocument/2006/relationships/slide" Target="/ppt/slides/slide5.xml" Id="R61578e5eda394d35" /><Relationship Type="http://schemas.openxmlformats.org/officeDocument/2006/relationships/slide" Target="/ppt/slides/slide6.xml" Id="Rf28f1ab0f9b545eb" /><Relationship Type="http://schemas.openxmlformats.org/officeDocument/2006/relationships/slide" Target="/ppt/slides/slide7.xml" Id="R55ce619740ca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efe151c28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e14e47ce242aa" /><Relationship Type="http://schemas.openxmlformats.org/officeDocument/2006/relationships/theme" Target="/ppt/slideMasters/theme/theme1.xml" Id="R26847c9b9e1045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e14e47ce242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eb1e19690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8fdeac88f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035c7e18a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8600b50d1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68ba11b88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d5160c9ca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99e009288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405 655 987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SPITERSNUTEN AS  –  63,0 %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VITAM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923 142 533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