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58af0e93b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4e73104ba94f34"/>
  </p:sldMasterIdLst>
  <p:sldIdLst>
    <p:sldId xmlns:r="http://schemas.openxmlformats.org/officeDocument/2006/relationships" id="256" r:id="R0af512237ef84c38"/>
    <p:sldId xmlns:r="http://schemas.openxmlformats.org/officeDocument/2006/relationships" id="257" r:id="R0d98a9c8c84e422b"/>
    <p:sldId xmlns:r="http://schemas.openxmlformats.org/officeDocument/2006/relationships" id="258" r:id="Rae4d3a4bb4644379"/>
    <p:sldId xmlns:r="http://schemas.openxmlformats.org/officeDocument/2006/relationships" id="259" r:id="Ra33449ef8d0d45ff"/>
    <p:sldId xmlns:r="http://schemas.openxmlformats.org/officeDocument/2006/relationships" id="260" r:id="R9edfb5eb9d3849e7"/>
    <p:sldId xmlns:r="http://schemas.openxmlformats.org/officeDocument/2006/relationships" id="261" r:id="R3f6fe7d7040b46d2"/>
    <p:sldId xmlns:r="http://schemas.openxmlformats.org/officeDocument/2006/relationships" id="262" r:id="R4b1c28951fdc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e73104ba94f34" /><Relationship Type="http://schemas.openxmlformats.org/officeDocument/2006/relationships/slide" Target="/ppt/slides/slide1.xml" Id="R0af512237ef84c38" /><Relationship Type="http://schemas.openxmlformats.org/officeDocument/2006/relationships/slide" Target="/ppt/slides/slide2.xml" Id="R0d98a9c8c84e422b" /><Relationship Type="http://schemas.openxmlformats.org/officeDocument/2006/relationships/slide" Target="/ppt/slides/slide3.xml" Id="Rae4d3a4bb4644379" /><Relationship Type="http://schemas.openxmlformats.org/officeDocument/2006/relationships/slide" Target="/ppt/slides/slide4.xml" Id="Ra33449ef8d0d45ff" /><Relationship Type="http://schemas.openxmlformats.org/officeDocument/2006/relationships/slide" Target="/ppt/slides/slide5.xml" Id="R9edfb5eb9d3849e7" /><Relationship Type="http://schemas.openxmlformats.org/officeDocument/2006/relationships/slide" Target="/ppt/slides/slide6.xml" Id="R3f6fe7d7040b46d2" /><Relationship Type="http://schemas.openxmlformats.org/officeDocument/2006/relationships/slide" Target="/ppt/slides/slide7.xml" Id="R4b1c28951fdc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d470e50ac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fbf21650846c6" /><Relationship Type="http://schemas.openxmlformats.org/officeDocument/2006/relationships/theme" Target="/ppt/slideMasters/theme/theme1.xml" Id="Rcaceffb61e9d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fbf21650846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1e6fdc1b1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bba3bca09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d0fceb662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491d7fdcf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fefe0fb25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40c91c5c341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5d7b3688345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DUNKER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DUNKER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3 964 947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106 944 166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461 963 185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500 913 831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SCALA MARKETING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923 166 122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DUNKER AS</a:t>
            </a:r>
          </a:p>
        </p:txBody>
      </p:sp>
    </p:spTree>
  </p:cSld>
  <p:clrMapOvr>
    <a:masterClrMapping xmlns:a="http://schemas.openxmlformats.org/drawingml/2006/main"/>
  </p:clrMapOvr>
</p:sld>
</file>