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69eb15d5114f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ff03d218e0446a"/>
  </p:sldMasterIdLst>
  <p:sldIdLst>
    <p:sldId xmlns:r="http://schemas.openxmlformats.org/officeDocument/2006/relationships" id="256" r:id="R5a8fa845461145d8"/>
    <p:sldId xmlns:r="http://schemas.openxmlformats.org/officeDocument/2006/relationships" id="257" r:id="Rb9ae4bafcaa7448b"/>
    <p:sldId xmlns:r="http://schemas.openxmlformats.org/officeDocument/2006/relationships" id="258" r:id="Rf65bbeccb18e4dae"/>
    <p:sldId xmlns:r="http://schemas.openxmlformats.org/officeDocument/2006/relationships" id="259" r:id="Rc8f1de7d6e5e48f3"/>
    <p:sldId xmlns:r="http://schemas.openxmlformats.org/officeDocument/2006/relationships" id="260" r:id="R12e4085ce9d94586"/>
    <p:sldId xmlns:r="http://schemas.openxmlformats.org/officeDocument/2006/relationships" id="261" r:id="R3ee55f27cfd646c9"/>
    <p:sldId xmlns:r="http://schemas.openxmlformats.org/officeDocument/2006/relationships" id="262" r:id="Rc2e1dbfde96e4a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ff03d218e0446a" /><Relationship Type="http://schemas.openxmlformats.org/officeDocument/2006/relationships/slide" Target="/ppt/slides/slide1.xml" Id="R5a8fa845461145d8" /><Relationship Type="http://schemas.openxmlformats.org/officeDocument/2006/relationships/slide" Target="/ppt/slides/slide2.xml" Id="Rb9ae4bafcaa7448b" /><Relationship Type="http://schemas.openxmlformats.org/officeDocument/2006/relationships/slide" Target="/ppt/slides/slide3.xml" Id="Rf65bbeccb18e4dae" /><Relationship Type="http://schemas.openxmlformats.org/officeDocument/2006/relationships/slide" Target="/ppt/slides/slide4.xml" Id="Rc8f1de7d6e5e48f3" /><Relationship Type="http://schemas.openxmlformats.org/officeDocument/2006/relationships/slide" Target="/ppt/slides/slide5.xml" Id="R12e4085ce9d94586" /><Relationship Type="http://schemas.openxmlformats.org/officeDocument/2006/relationships/slide" Target="/ppt/slides/slide6.xml" Id="R3ee55f27cfd646c9" /><Relationship Type="http://schemas.openxmlformats.org/officeDocument/2006/relationships/slide" Target="/ppt/slides/slide7.xml" Id="Rc2e1dbfde96e4a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27d35d5dbd42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9b2f8413644dd" /><Relationship Type="http://schemas.openxmlformats.org/officeDocument/2006/relationships/theme" Target="/ppt/slideMasters/theme/theme1.xml" Id="R71e02d98b2cc4b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d9b2f8413644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0c64e136749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8d9bd6a9949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3df42a5704d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c7b33bd6144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12f81fb1f42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b14eae33e4b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fdeb7872448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CBM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6 860 659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6 865 524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CAY BERNHARD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Rigedalen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923 169 105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CBM INVEST AS</a:t>
            </a:r>
          </a:p>
        </p:txBody>
      </p:sp>
    </p:spTree>
  </p:cSld>
  <p:clrMapOvr>
    <a:masterClrMapping xmlns:a="http://schemas.openxmlformats.org/drawingml/2006/main"/>
  </p:clrMapOvr>
</p:sld>
</file>