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a227ac308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82f60ff2f4960"/>
  </p:sldMasterIdLst>
  <p:sldIdLst>
    <p:sldId xmlns:r="http://schemas.openxmlformats.org/officeDocument/2006/relationships" id="256" r:id="R63bf5e3bb6a3461e"/>
    <p:sldId xmlns:r="http://schemas.openxmlformats.org/officeDocument/2006/relationships" id="257" r:id="R1683a45e765f48f2"/>
    <p:sldId xmlns:r="http://schemas.openxmlformats.org/officeDocument/2006/relationships" id="258" r:id="R835c8131d46c4ad7"/>
    <p:sldId xmlns:r="http://schemas.openxmlformats.org/officeDocument/2006/relationships" id="259" r:id="R9fa3e539e2424672"/>
    <p:sldId xmlns:r="http://schemas.openxmlformats.org/officeDocument/2006/relationships" id="260" r:id="R9b386168f9104f42"/>
    <p:sldId xmlns:r="http://schemas.openxmlformats.org/officeDocument/2006/relationships" id="261" r:id="R5ac7fb271b904c34"/>
    <p:sldId xmlns:r="http://schemas.openxmlformats.org/officeDocument/2006/relationships" id="262" r:id="R8408b5fd6108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82f60ff2f4960" /><Relationship Type="http://schemas.openxmlformats.org/officeDocument/2006/relationships/slide" Target="/ppt/slides/slide1.xml" Id="R63bf5e3bb6a3461e" /><Relationship Type="http://schemas.openxmlformats.org/officeDocument/2006/relationships/slide" Target="/ppt/slides/slide2.xml" Id="R1683a45e765f48f2" /><Relationship Type="http://schemas.openxmlformats.org/officeDocument/2006/relationships/slide" Target="/ppt/slides/slide3.xml" Id="R835c8131d46c4ad7" /><Relationship Type="http://schemas.openxmlformats.org/officeDocument/2006/relationships/slide" Target="/ppt/slides/slide4.xml" Id="R9fa3e539e2424672" /><Relationship Type="http://schemas.openxmlformats.org/officeDocument/2006/relationships/slide" Target="/ppt/slides/slide5.xml" Id="R9b386168f9104f42" /><Relationship Type="http://schemas.openxmlformats.org/officeDocument/2006/relationships/slide" Target="/ppt/slides/slide6.xml" Id="R5ac7fb271b904c34" /><Relationship Type="http://schemas.openxmlformats.org/officeDocument/2006/relationships/slide" Target="/ppt/slides/slide7.xml" Id="R8408b5fd6108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da6e2c646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5b1fa3094513" /><Relationship Type="http://schemas.openxmlformats.org/officeDocument/2006/relationships/theme" Target="/ppt/slideMasters/theme/theme1.xml" Id="R8543b971e7ba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d5b1fa309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51cf6f49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03c0fce42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586a86f5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af29164f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5296f32d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f06ede72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6850f2b9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4 050 230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NORVIK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Norvik, Margrethes Fryd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923 191 011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