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7dd758c76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9f6a32973427a"/>
  </p:sldMasterIdLst>
  <p:sldIdLst>
    <p:sldId xmlns:r="http://schemas.openxmlformats.org/officeDocument/2006/relationships" id="256" r:id="R28164e5e31034f8b"/>
    <p:sldId xmlns:r="http://schemas.openxmlformats.org/officeDocument/2006/relationships" id="257" r:id="R8e46af6091c94773"/>
    <p:sldId xmlns:r="http://schemas.openxmlformats.org/officeDocument/2006/relationships" id="258" r:id="R3e98e70d2dd54c38"/>
    <p:sldId xmlns:r="http://schemas.openxmlformats.org/officeDocument/2006/relationships" id="259" r:id="R9a079557efe0445c"/>
    <p:sldId xmlns:r="http://schemas.openxmlformats.org/officeDocument/2006/relationships" id="260" r:id="Re39884b046c347d0"/>
    <p:sldId xmlns:r="http://schemas.openxmlformats.org/officeDocument/2006/relationships" id="261" r:id="Rcf815ace7716492c"/>
    <p:sldId xmlns:r="http://schemas.openxmlformats.org/officeDocument/2006/relationships" id="262" r:id="R416f780bc044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9f6a32973427a" /><Relationship Type="http://schemas.openxmlformats.org/officeDocument/2006/relationships/slide" Target="/ppt/slides/slide1.xml" Id="R28164e5e31034f8b" /><Relationship Type="http://schemas.openxmlformats.org/officeDocument/2006/relationships/slide" Target="/ppt/slides/slide2.xml" Id="R8e46af6091c94773" /><Relationship Type="http://schemas.openxmlformats.org/officeDocument/2006/relationships/slide" Target="/ppt/slides/slide3.xml" Id="R3e98e70d2dd54c38" /><Relationship Type="http://schemas.openxmlformats.org/officeDocument/2006/relationships/slide" Target="/ppt/slides/slide4.xml" Id="R9a079557efe0445c" /><Relationship Type="http://schemas.openxmlformats.org/officeDocument/2006/relationships/slide" Target="/ppt/slides/slide5.xml" Id="Re39884b046c347d0" /><Relationship Type="http://schemas.openxmlformats.org/officeDocument/2006/relationships/slide" Target="/ppt/slides/slide6.xml" Id="Rcf815ace7716492c" /><Relationship Type="http://schemas.openxmlformats.org/officeDocument/2006/relationships/slide" Target="/ppt/slides/slide7.xml" Id="R416f780bc044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b1aee6896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d68a7f8a4722" /><Relationship Type="http://schemas.openxmlformats.org/officeDocument/2006/relationships/theme" Target="/ppt/slideMasters/theme/theme1.xml" Id="Rf4946544a850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fd68a7f8a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f5820f74f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0ce0cceb7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69bf792b7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d870f7cbf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2f0cedf2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8f44c3bcf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a2d43db6a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602 191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BAKK EIKÅS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MARIE BAKK EIKÅS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 HOLDING AS</a:t>
            </a:r>
          </a:p>
        </p:txBody>
      </p:sp>
    </p:spTree>
  </p:cSld>
  <p:clrMapOvr>
    <a:masterClrMapping xmlns:a="http://schemas.openxmlformats.org/drawingml/2006/main"/>
  </p:clrMapOvr>
</p:sld>
</file>