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a3401d26f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71b932b614a94"/>
  </p:sldMasterIdLst>
  <p:sldIdLst>
    <p:sldId xmlns:r="http://schemas.openxmlformats.org/officeDocument/2006/relationships" id="256" r:id="Re5be5bf9789e4672"/>
    <p:sldId xmlns:r="http://schemas.openxmlformats.org/officeDocument/2006/relationships" id="257" r:id="R6f3bb90bc6d74c3d"/>
    <p:sldId xmlns:r="http://schemas.openxmlformats.org/officeDocument/2006/relationships" id="258" r:id="R1dc98c4a233748ec"/>
    <p:sldId xmlns:r="http://schemas.openxmlformats.org/officeDocument/2006/relationships" id="259" r:id="R7658ce8f283a49d3"/>
    <p:sldId xmlns:r="http://schemas.openxmlformats.org/officeDocument/2006/relationships" id="260" r:id="R7c3759f2ef844fce"/>
    <p:sldId xmlns:r="http://schemas.openxmlformats.org/officeDocument/2006/relationships" id="261" r:id="R79b1c18f8efb4fe7"/>
    <p:sldId xmlns:r="http://schemas.openxmlformats.org/officeDocument/2006/relationships" id="262" r:id="R908ef3ef840b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71b932b614a94" /><Relationship Type="http://schemas.openxmlformats.org/officeDocument/2006/relationships/slide" Target="/ppt/slides/slide1.xml" Id="Re5be5bf9789e4672" /><Relationship Type="http://schemas.openxmlformats.org/officeDocument/2006/relationships/slide" Target="/ppt/slides/slide2.xml" Id="R6f3bb90bc6d74c3d" /><Relationship Type="http://schemas.openxmlformats.org/officeDocument/2006/relationships/slide" Target="/ppt/slides/slide3.xml" Id="R1dc98c4a233748ec" /><Relationship Type="http://schemas.openxmlformats.org/officeDocument/2006/relationships/slide" Target="/ppt/slides/slide4.xml" Id="R7658ce8f283a49d3" /><Relationship Type="http://schemas.openxmlformats.org/officeDocument/2006/relationships/slide" Target="/ppt/slides/slide5.xml" Id="R7c3759f2ef844fce" /><Relationship Type="http://schemas.openxmlformats.org/officeDocument/2006/relationships/slide" Target="/ppt/slides/slide6.xml" Id="R79b1c18f8efb4fe7" /><Relationship Type="http://schemas.openxmlformats.org/officeDocument/2006/relationships/slide" Target="/ppt/slides/slide7.xml" Id="R908ef3ef840b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3ae65f460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db85f03f045d3" /><Relationship Type="http://schemas.openxmlformats.org/officeDocument/2006/relationships/theme" Target="/ppt/slideMasters/theme/theme1.xml" Id="Rdbe546a09d8a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db85f03f0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63fcf76e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d908a966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2f14db0a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fbc6501d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a4f17eee2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d77aea83c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81f7a368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