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a2df20172e4b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e781cd7b824a37"/>
  </p:sldMasterIdLst>
  <p:sldIdLst>
    <p:sldId xmlns:r="http://schemas.openxmlformats.org/officeDocument/2006/relationships" id="256" r:id="R87cc62b16651422e"/>
    <p:sldId xmlns:r="http://schemas.openxmlformats.org/officeDocument/2006/relationships" id="257" r:id="R839c08431fd94ee5"/>
    <p:sldId xmlns:r="http://schemas.openxmlformats.org/officeDocument/2006/relationships" id="258" r:id="R8329b3978d134ec5"/>
    <p:sldId xmlns:r="http://schemas.openxmlformats.org/officeDocument/2006/relationships" id="259" r:id="R00966729d7b14213"/>
    <p:sldId xmlns:r="http://schemas.openxmlformats.org/officeDocument/2006/relationships" id="260" r:id="R2dd1f108668f4a58"/>
    <p:sldId xmlns:r="http://schemas.openxmlformats.org/officeDocument/2006/relationships" id="261" r:id="Rb40aae79878641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e781cd7b824a37" /><Relationship Type="http://schemas.openxmlformats.org/officeDocument/2006/relationships/slide" Target="/ppt/slides/slide1.xml" Id="R87cc62b16651422e" /><Relationship Type="http://schemas.openxmlformats.org/officeDocument/2006/relationships/slide" Target="/ppt/slides/slide2.xml" Id="R839c08431fd94ee5" /><Relationship Type="http://schemas.openxmlformats.org/officeDocument/2006/relationships/slide" Target="/ppt/slides/slide3.xml" Id="R8329b3978d134ec5" /><Relationship Type="http://schemas.openxmlformats.org/officeDocument/2006/relationships/slide" Target="/ppt/slides/slide4.xml" Id="R00966729d7b14213" /><Relationship Type="http://schemas.openxmlformats.org/officeDocument/2006/relationships/slide" Target="/ppt/slides/slide5.xml" Id="R2dd1f108668f4a58" /><Relationship Type="http://schemas.openxmlformats.org/officeDocument/2006/relationships/slide" Target="/ppt/slides/slide6.xml" Id="Rb40aae79878641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e5bdd74544d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4e7b487b64fa7" /><Relationship Type="http://schemas.openxmlformats.org/officeDocument/2006/relationships/theme" Target="/ppt/slideMasters/theme/theme1.xml" Id="Rbc649de61c6443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a4e7b487b64f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55ddac0a143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4402e4de540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02a80d42b48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0f0ca12304e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46fe7549a43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eda45870340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SOFICA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1 545 949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3 418 016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Katrine Bratteberg, Frydenbølien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923 215 964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