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f6a961842fd4b8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ab7026d1bd44f7c"/>
  </p:sldMasterIdLst>
  <p:sldIdLst>
    <p:sldId xmlns:r="http://schemas.openxmlformats.org/officeDocument/2006/relationships" id="256" r:id="Ra8f861e87a974659"/>
    <p:sldId xmlns:r="http://schemas.openxmlformats.org/officeDocument/2006/relationships" id="257" r:id="R4c1cf5b3165d4900"/>
    <p:sldId xmlns:r="http://schemas.openxmlformats.org/officeDocument/2006/relationships" id="258" r:id="R5997b3d1cf8041ea"/>
    <p:sldId xmlns:r="http://schemas.openxmlformats.org/officeDocument/2006/relationships" id="259" r:id="R1b17fbaca7e04138"/>
    <p:sldId xmlns:r="http://schemas.openxmlformats.org/officeDocument/2006/relationships" id="260" r:id="Re4334d4ef936413f"/>
    <p:sldId xmlns:r="http://schemas.openxmlformats.org/officeDocument/2006/relationships" id="261" r:id="R608bb9b96ce24e2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ab7026d1bd44f7c" /><Relationship Type="http://schemas.openxmlformats.org/officeDocument/2006/relationships/slide" Target="/ppt/slides/slide1.xml" Id="Ra8f861e87a974659" /><Relationship Type="http://schemas.openxmlformats.org/officeDocument/2006/relationships/slide" Target="/ppt/slides/slide2.xml" Id="R4c1cf5b3165d4900" /><Relationship Type="http://schemas.openxmlformats.org/officeDocument/2006/relationships/slide" Target="/ppt/slides/slide3.xml" Id="R5997b3d1cf8041ea" /><Relationship Type="http://schemas.openxmlformats.org/officeDocument/2006/relationships/slide" Target="/ppt/slides/slide4.xml" Id="R1b17fbaca7e04138" /><Relationship Type="http://schemas.openxmlformats.org/officeDocument/2006/relationships/slide" Target="/ppt/slides/slide5.xml" Id="Re4334d4ef936413f" /><Relationship Type="http://schemas.openxmlformats.org/officeDocument/2006/relationships/slide" Target="/ppt/slides/slide6.xml" Id="R608bb9b96ce24e2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d77f22f57ba449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ba8b385c0941f5" /><Relationship Type="http://schemas.openxmlformats.org/officeDocument/2006/relationships/theme" Target="/ppt/slideMasters/theme/theme1.xml" Id="R7544a9b1e3a4480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fba8b385c0941f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6ad24b5ef940c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9ee756d9cf4ad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109bdbf647457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25b69ce5ef442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31036bee4b463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ad6477a225462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SKOGGATA 19 EIENDOMSINVEST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SKOGGATA 19 EIENDOMSINVEST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SKOGGATA 19 EIENDOMSINVEST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SKOGGATA 19 EIENDOMSINVEST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SKOGGATA 19 EIENDOMSINVEST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SKOGGATA 19 EIENDOMSINVEST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Clarksons Platou Property, Management AS, Munkedamsveien 62C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923 242 597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SKOGGATA 19 EIENDOMSINVEST AS</a:t>
            </a:r>
          </a:p>
        </p:txBody>
      </p:sp>
    </p:spTree>
  </p:cSld>
  <p:clrMapOvr>
    <a:masterClrMapping xmlns:a="http://schemas.openxmlformats.org/drawingml/2006/main"/>
  </p:clrMapOvr>
</p:sld>
</file>