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6e0483089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166b0791e4fa0"/>
  </p:sldMasterIdLst>
  <p:sldIdLst>
    <p:sldId xmlns:r="http://schemas.openxmlformats.org/officeDocument/2006/relationships" id="256" r:id="R07d6ff67593a425d"/>
    <p:sldId xmlns:r="http://schemas.openxmlformats.org/officeDocument/2006/relationships" id="257" r:id="Rb7e1f3956dfa45ca"/>
    <p:sldId xmlns:r="http://schemas.openxmlformats.org/officeDocument/2006/relationships" id="258" r:id="Redaf0389d096417d"/>
    <p:sldId xmlns:r="http://schemas.openxmlformats.org/officeDocument/2006/relationships" id="259" r:id="R68d0a663de104377"/>
    <p:sldId xmlns:r="http://schemas.openxmlformats.org/officeDocument/2006/relationships" id="260" r:id="R6e78823de2ce4118"/>
    <p:sldId xmlns:r="http://schemas.openxmlformats.org/officeDocument/2006/relationships" id="261" r:id="Reb8c027363ec433e"/>
    <p:sldId xmlns:r="http://schemas.openxmlformats.org/officeDocument/2006/relationships" id="262" r:id="Rd73c03c495cb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166b0791e4fa0" /><Relationship Type="http://schemas.openxmlformats.org/officeDocument/2006/relationships/slide" Target="/ppt/slides/slide1.xml" Id="R07d6ff67593a425d" /><Relationship Type="http://schemas.openxmlformats.org/officeDocument/2006/relationships/slide" Target="/ppt/slides/slide2.xml" Id="Rb7e1f3956dfa45ca" /><Relationship Type="http://schemas.openxmlformats.org/officeDocument/2006/relationships/slide" Target="/ppt/slides/slide3.xml" Id="Redaf0389d096417d" /><Relationship Type="http://schemas.openxmlformats.org/officeDocument/2006/relationships/slide" Target="/ppt/slides/slide4.xml" Id="R68d0a663de104377" /><Relationship Type="http://schemas.openxmlformats.org/officeDocument/2006/relationships/slide" Target="/ppt/slides/slide5.xml" Id="R6e78823de2ce4118" /><Relationship Type="http://schemas.openxmlformats.org/officeDocument/2006/relationships/slide" Target="/ppt/slides/slide6.xml" Id="Reb8c027363ec433e" /><Relationship Type="http://schemas.openxmlformats.org/officeDocument/2006/relationships/slide" Target="/ppt/slides/slide7.xml" Id="Rd73c03c495cb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e013cf9ad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ca48da34b4b14" /><Relationship Type="http://schemas.openxmlformats.org/officeDocument/2006/relationships/theme" Target="/ppt/slideMasters/theme/theme1.xml" Id="R6346b40b093d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ca48da34b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317d2b24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b6fc315bd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a4744474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2a4ce1bf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88ef22c6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f53dd4c3d48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fc04c9767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−54 243 630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−12 732 329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