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14c3528ea549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d0cb0a3685456f"/>
  </p:sldMasterIdLst>
  <p:sldIdLst>
    <p:sldId xmlns:r="http://schemas.openxmlformats.org/officeDocument/2006/relationships" id="256" r:id="R9c17eaf92ea54a12"/>
    <p:sldId xmlns:r="http://schemas.openxmlformats.org/officeDocument/2006/relationships" id="257" r:id="R75633adbc71b4475"/>
    <p:sldId xmlns:r="http://schemas.openxmlformats.org/officeDocument/2006/relationships" id="258" r:id="Rfe8af5db5a664796"/>
    <p:sldId xmlns:r="http://schemas.openxmlformats.org/officeDocument/2006/relationships" id="259" r:id="Rc8a3a8ebaafd474e"/>
    <p:sldId xmlns:r="http://schemas.openxmlformats.org/officeDocument/2006/relationships" id="260" r:id="R1627dc3d14ce45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0cb0a3685456f" /><Relationship Type="http://schemas.openxmlformats.org/officeDocument/2006/relationships/slide" Target="/ppt/slides/slide1.xml" Id="R9c17eaf92ea54a12" /><Relationship Type="http://schemas.openxmlformats.org/officeDocument/2006/relationships/slide" Target="/ppt/slides/slide2.xml" Id="R75633adbc71b4475" /><Relationship Type="http://schemas.openxmlformats.org/officeDocument/2006/relationships/slide" Target="/ppt/slides/slide3.xml" Id="Rfe8af5db5a664796" /><Relationship Type="http://schemas.openxmlformats.org/officeDocument/2006/relationships/slide" Target="/ppt/slides/slide4.xml" Id="Rc8a3a8ebaafd474e" /><Relationship Type="http://schemas.openxmlformats.org/officeDocument/2006/relationships/slide" Target="/ppt/slides/slide5.xml" Id="R1627dc3d14ce45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4f36700fd4c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d26d8abfa4261" /><Relationship Type="http://schemas.openxmlformats.org/officeDocument/2006/relationships/theme" Target="/ppt/slideMasters/theme/theme1.xml" Id="R6e86ab203b444e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5d26d8abfa42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28d1b6846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35af2f9a047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5a635f221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ccd5917174e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d0cd4c36b46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REVISJON KOMMUNALE OPPGÅVEFELLESSKAP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REVISJON KOMMUNALE OPPGÅVEFELLESSKAP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61 26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postmottak@vestrev.no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www.vestlandrevisjon.no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923 249 478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