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c13796762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667a3e3e84d15"/>
  </p:sldMasterIdLst>
  <p:sldIdLst>
    <p:sldId xmlns:r="http://schemas.openxmlformats.org/officeDocument/2006/relationships" id="256" r:id="R5c455f7615c6495d"/>
    <p:sldId xmlns:r="http://schemas.openxmlformats.org/officeDocument/2006/relationships" id="257" r:id="Re10a6eb3065847b6"/>
    <p:sldId xmlns:r="http://schemas.openxmlformats.org/officeDocument/2006/relationships" id="258" r:id="R0a17c2e6b70d4751"/>
    <p:sldId xmlns:r="http://schemas.openxmlformats.org/officeDocument/2006/relationships" id="259" r:id="Ra303be5341a6472b"/>
    <p:sldId xmlns:r="http://schemas.openxmlformats.org/officeDocument/2006/relationships" id="260" r:id="R6af87d7a337842ba"/>
    <p:sldId xmlns:r="http://schemas.openxmlformats.org/officeDocument/2006/relationships" id="261" r:id="R71f000d50bff498a"/>
    <p:sldId xmlns:r="http://schemas.openxmlformats.org/officeDocument/2006/relationships" id="262" r:id="R4f9bb382f499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667a3e3e84d15" /><Relationship Type="http://schemas.openxmlformats.org/officeDocument/2006/relationships/slide" Target="/ppt/slides/slide1.xml" Id="R5c455f7615c6495d" /><Relationship Type="http://schemas.openxmlformats.org/officeDocument/2006/relationships/slide" Target="/ppt/slides/slide2.xml" Id="Re10a6eb3065847b6" /><Relationship Type="http://schemas.openxmlformats.org/officeDocument/2006/relationships/slide" Target="/ppt/slides/slide3.xml" Id="R0a17c2e6b70d4751" /><Relationship Type="http://schemas.openxmlformats.org/officeDocument/2006/relationships/slide" Target="/ppt/slides/slide4.xml" Id="Ra303be5341a6472b" /><Relationship Type="http://schemas.openxmlformats.org/officeDocument/2006/relationships/slide" Target="/ppt/slides/slide5.xml" Id="R6af87d7a337842ba" /><Relationship Type="http://schemas.openxmlformats.org/officeDocument/2006/relationships/slide" Target="/ppt/slides/slide6.xml" Id="R71f000d50bff498a" /><Relationship Type="http://schemas.openxmlformats.org/officeDocument/2006/relationships/slide" Target="/ppt/slides/slide7.xml" Id="R4f9bb382f499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940d75635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d3dd2d7814de1" /><Relationship Type="http://schemas.openxmlformats.org/officeDocument/2006/relationships/theme" Target="/ppt/slideMasters/theme/theme1.xml" Id="R9a2a1406b9f2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d3dd2d781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97d0dd0d5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130953c7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b71056c5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9ceaccfdb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20d28fdc4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076ab73fa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071d5a87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KRAFT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482 711 819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29 031 160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8 713 642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137 869 269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413 305 934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kundeservice@istad.no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923 253 920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