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d95f85b70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95be727b84d95"/>
  </p:sldMasterIdLst>
  <p:sldIdLst>
    <p:sldId xmlns:r="http://schemas.openxmlformats.org/officeDocument/2006/relationships" id="256" r:id="R28f910c992ab4b07"/>
    <p:sldId xmlns:r="http://schemas.openxmlformats.org/officeDocument/2006/relationships" id="257" r:id="R79f09a4731f54868"/>
    <p:sldId xmlns:r="http://schemas.openxmlformats.org/officeDocument/2006/relationships" id="258" r:id="Rc282fd5a91f74139"/>
    <p:sldId xmlns:r="http://schemas.openxmlformats.org/officeDocument/2006/relationships" id="259" r:id="R7733f0ca7e294f5c"/>
    <p:sldId xmlns:r="http://schemas.openxmlformats.org/officeDocument/2006/relationships" id="260" r:id="R2c73895b3e0c4cb8"/>
    <p:sldId xmlns:r="http://schemas.openxmlformats.org/officeDocument/2006/relationships" id="261" r:id="Rfaed23312cce444b"/>
    <p:sldId xmlns:r="http://schemas.openxmlformats.org/officeDocument/2006/relationships" id="262" r:id="R64fc11e708aa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95be727b84d95" /><Relationship Type="http://schemas.openxmlformats.org/officeDocument/2006/relationships/slide" Target="/ppt/slides/slide1.xml" Id="R28f910c992ab4b07" /><Relationship Type="http://schemas.openxmlformats.org/officeDocument/2006/relationships/slide" Target="/ppt/slides/slide2.xml" Id="R79f09a4731f54868" /><Relationship Type="http://schemas.openxmlformats.org/officeDocument/2006/relationships/slide" Target="/ppt/slides/slide3.xml" Id="Rc282fd5a91f74139" /><Relationship Type="http://schemas.openxmlformats.org/officeDocument/2006/relationships/slide" Target="/ppt/slides/slide4.xml" Id="R7733f0ca7e294f5c" /><Relationship Type="http://schemas.openxmlformats.org/officeDocument/2006/relationships/slide" Target="/ppt/slides/slide5.xml" Id="R2c73895b3e0c4cb8" /><Relationship Type="http://schemas.openxmlformats.org/officeDocument/2006/relationships/slide" Target="/ppt/slides/slide6.xml" Id="Rfaed23312cce444b" /><Relationship Type="http://schemas.openxmlformats.org/officeDocument/2006/relationships/slide" Target="/ppt/slides/slide7.xml" Id="R64fc11e708aa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71d646b97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34df02384290" /><Relationship Type="http://schemas.openxmlformats.org/officeDocument/2006/relationships/theme" Target="/ppt/slideMasters/theme/theme1.xml" Id="R2bef8c38ce23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634df0238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fbf31b62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64e671a4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87783524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133ca9a9d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20203fb3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d391430e5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67828d6f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DIALOG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HOLDING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HELGEBY SANDBLOST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Sandblost, Grusveien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HOLDING AS</a:t>
            </a:r>
          </a:p>
        </p:txBody>
      </p:sp>
    </p:spTree>
  </p:cSld>
  <p:clrMapOvr>
    <a:masterClrMapping xmlns:a="http://schemas.openxmlformats.org/drawingml/2006/main"/>
  </p:clrMapOvr>
</p:sld>
</file>