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98200e8bf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d262e7b6e4480a"/>
  </p:sldMasterIdLst>
  <p:sldIdLst>
    <p:sldId xmlns:r="http://schemas.openxmlformats.org/officeDocument/2006/relationships" id="256" r:id="R17486df40fad4bee"/>
    <p:sldId xmlns:r="http://schemas.openxmlformats.org/officeDocument/2006/relationships" id="257" r:id="R89c62f7ea59a4d5e"/>
    <p:sldId xmlns:r="http://schemas.openxmlformats.org/officeDocument/2006/relationships" id="258" r:id="R8d823be2fd2e4aa7"/>
    <p:sldId xmlns:r="http://schemas.openxmlformats.org/officeDocument/2006/relationships" id="259" r:id="R6c3794600f794e1f"/>
    <p:sldId xmlns:r="http://schemas.openxmlformats.org/officeDocument/2006/relationships" id="260" r:id="Rb4d6de843d804305"/>
    <p:sldId xmlns:r="http://schemas.openxmlformats.org/officeDocument/2006/relationships" id="261" r:id="R2aa012d2401542a8"/>
    <p:sldId xmlns:r="http://schemas.openxmlformats.org/officeDocument/2006/relationships" id="262" r:id="Rca9b839b3ce4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262e7b6e4480a" /><Relationship Type="http://schemas.openxmlformats.org/officeDocument/2006/relationships/slide" Target="/ppt/slides/slide1.xml" Id="R17486df40fad4bee" /><Relationship Type="http://schemas.openxmlformats.org/officeDocument/2006/relationships/slide" Target="/ppt/slides/slide2.xml" Id="R89c62f7ea59a4d5e" /><Relationship Type="http://schemas.openxmlformats.org/officeDocument/2006/relationships/slide" Target="/ppt/slides/slide3.xml" Id="R8d823be2fd2e4aa7" /><Relationship Type="http://schemas.openxmlformats.org/officeDocument/2006/relationships/slide" Target="/ppt/slides/slide4.xml" Id="R6c3794600f794e1f" /><Relationship Type="http://schemas.openxmlformats.org/officeDocument/2006/relationships/slide" Target="/ppt/slides/slide5.xml" Id="Rb4d6de843d804305" /><Relationship Type="http://schemas.openxmlformats.org/officeDocument/2006/relationships/slide" Target="/ppt/slides/slide6.xml" Id="R2aa012d2401542a8" /><Relationship Type="http://schemas.openxmlformats.org/officeDocument/2006/relationships/slide" Target="/ppt/slides/slide7.xml" Id="Rca9b839b3ce4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bb67834a7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fea7a2de4f3d" /><Relationship Type="http://schemas.openxmlformats.org/officeDocument/2006/relationships/theme" Target="/ppt/slideMasters/theme/theme1.xml" Id="R64f02b85b3b8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3fea7a2de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09e38d3d3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11f6c150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d90a62c0a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1e1f96ad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599399aa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d6f2b48b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474a89dc8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