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eee6db7a954d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b89eeff514285"/>
  </p:sldMasterIdLst>
  <p:sldIdLst>
    <p:sldId xmlns:r="http://schemas.openxmlformats.org/officeDocument/2006/relationships" id="256" r:id="R802edc1e6aaf4f6a"/>
    <p:sldId xmlns:r="http://schemas.openxmlformats.org/officeDocument/2006/relationships" id="257" r:id="R06b70a60658a4041"/>
    <p:sldId xmlns:r="http://schemas.openxmlformats.org/officeDocument/2006/relationships" id="258" r:id="Rfed9e25bd8a3497b"/>
    <p:sldId xmlns:r="http://schemas.openxmlformats.org/officeDocument/2006/relationships" id="259" r:id="Rfcdcb433045e4597"/>
    <p:sldId xmlns:r="http://schemas.openxmlformats.org/officeDocument/2006/relationships" id="260" r:id="Ra851014134fd4c2f"/>
    <p:sldId xmlns:r="http://schemas.openxmlformats.org/officeDocument/2006/relationships" id="261" r:id="Re47bfa3d06a74f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b89eeff514285" /><Relationship Type="http://schemas.openxmlformats.org/officeDocument/2006/relationships/slide" Target="/ppt/slides/slide1.xml" Id="R802edc1e6aaf4f6a" /><Relationship Type="http://schemas.openxmlformats.org/officeDocument/2006/relationships/slide" Target="/ppt/slides/slide2.xml" Id="R06b70a60658a4041" /><Relationship Type="http://schemas.openxmlformats.org/officeDocument/2006/relationships/slide" Target="/ppt/slides/slide3.xml" Id="Rfed9e25bd8a3497b" /><Relationship Type="http://schemas.openxmlformats.org/officeDocument/2006/relationships/slide" Target="/ppt/slides/slide4.xml" Id="Rfcdcb433045e4597" /><Relationship Type="http://schemas.openxmlformats.org/officeDocument/2006/relationships/slide" Target="/ppt/slides/slide5.xml" Id="Ra851014134fd4c2f" /><Relationship Type="http://schemas.openxmlformats.org/officeDocument/2006/relationships/slide" Target="/ppt/slides/slide6.xml" Id="Re47bfa3d06a74f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090ec3d4d40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dc62115d144df" /><Relationship Type="http://schemas.openxmlformats.org/officeDocument/2006/relationships/theme" Target="/ppt/slideMasters/theme/theme1.xml" Id="Rd00791c0ae804c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bdc62115d144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3591368a647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c2a13a7cb46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b530f83ba43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745be771543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a7536a719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625ba1bcd47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