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555ff0488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c37e1753f4ef1"/>
  </p:sldMasterIdLst>
  <p:sldIdLst>
    <p:sldId xmlns:r="http://schemas.openxmlformats.org/officeDocument/2006/relationships" id="256" r:id="R01572753a5f549e6"/>
    <p:sldId xmlns:r="http://schemas.openxmlformats.org/officeDocument/2006/relationships" id="257" r:id="R824be067a8314773"/>
    <p:sldId xmlns:r="http://schemas.openxmlformats.org/officeDocument/2006/relationships" id="258" r:id="R13f0a788316a429f"/>
    <p:sldId xmlns:r="http://schemas.openxmlformats.org/officeDocument/2006/relationships" id="259" r:id="Rfff504f4572c4341"/>
    <p:sldId xmlns:r="http://schemas.openxmlformats.org/officeDocument/2006/relationships" id="260" r:id="R7f27417b444d4400"/>
    <p:sldId xmlns:r="http://schemas.openxmlformats.org/officeDocument/2006/relationships" id="261" r:id="Re0191fcbeb5a4c3a"/>
    <p:sldId xmlns:r="http://schemas.openxmlformats.org/officeDocument/2006/relationships" id="262" r:id="R2556a5032dd0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c37e1753f4ef1" /><Relationship Type="http://schemas.openxmlformats.org/officeDocument/2006/relationships/slide" Target="/ppt/slides/slide1.xml" Id="R01572753a5f549e6" /><Relationship Type="http://schemas.openxmlformats.org/officeDocument/2006/relationships/slide" Target="/ppt/slides/slide2.xml" Id="R824be067a8314773" /><Relationship Type="http://schemas.openxmlformats.org/officeDocument/2006/relationships/slide" Target="/ppt/slides/slide3.xml" Id="R13f0a788316a429f" /><Relationship Type="http://schemas.openxmlformats.org/officeDocument/2006/relationships/slide" Target="/ppt/slides/slide4.xml" Id="Rfff504f4572c4341" /><Relationship Type="http://schemas.openxmlformats.org/officeDocument/2006/relationships/slide" Target="/ppt/slides/slide5.xml" Id="R7f27417b444d4400" /><Relationship Type="http://schemas.openxmlformats.org/officeDocument/2006/relationships/slide" Target="/ppt/slides/slide6.xml" Id="Re0191fcbeb5a4c3a" /><Relationship Type="http://schemas.openxmlformats.org/officeDocument/2006/relationships/slide" Target="/ppt/slides/slide7.xml" Id="R2556a5032dd0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807bdf8d9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0b5c416c41d8" /><Relationship Type="http://schemas.openxmlformats.org/officeDocument/2006/relationships/theme" Target="/ppt/slideMasters/theme/theme1.xml" Id="R3505ec9e2ef3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10b5c416c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724a53b8e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23366609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976566a6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eba44edf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73d60aca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ec26121684e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8562623414e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