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5e60d662df47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0b1ade07924bc2"/>
  </p:sldMasterIdLst>
  <p:sldIdLst>
    <p:sldId xmlns:r="http://schemas.openxmlformats.org/officeDocument/2006/relationships" id="256" r:id="R42507163c25e4eb5"/>
    <p:sldId xmlns:r="http://schemas.openxmlformats.org/officeDocument/2006/relationships" id="257" r:id="R5757d2a047f940a1"/>
    <p:sldId xmlns:r="http://schemas.openxmlformats.org/officeDocument/2006/relationships" id="258" r:id="R8cec0cb241d246b5"/>
    <p:sldId xmlns:r="http://schemas.openxmlformats.org/officeDocument/2006/relationships" id="259" r:id="R1e3bb5addb2e46a4"/>
    <p:sldId xmlns:r="http://schemas.openxmlformats.org/officeDocument/2006/relationships" id="260" r:id="R2b1b0b3fcec64fcb"/>
    <p:sldId xmlns:r="http://schemas.openxmlformats.org/officeDocument/2006/relationships" id="261" r:id="Rd70e73c69bc249b4"/>
    <p:sldId xmlns:r="http://schemas.openxmlformats.org/officeDocument/2006/relationships" id="262" r:id="Rd670bc67411b47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b1ade07924bc2" /><Relationship Type="http://schemas.openxmlformats.org/officeDocument/2006/relationships/slide" Target="/ppt/slides/slide1.xml" Id="R42507163c25e4eb5" /><Relationship Type="http://schemas.openxmlformats.org/officeDocument/2006/relationships/slide" Target="/ppt/slides/slide2.xml" Id="R5757d2a047f940a1" /><Relationship Type="http://schemas.openxmlformats.org/officeDocument/2006/relationships/slide" Target="/ppt/slides/slide3.xml" Id="R8cec0cb241d246b5" /><Relationship Type="http://schemas.openxmlformats.org/officeDocument/2006/relationships/slide" Target="/ppt/slides/slide4.xml" Id="R1e3bb5addb2e46a4" /><Relationship Type="http://schemas.openxmlformats.org/officeDocument/2006/relationships/slide" Target="/ppt/slides/slide5.xml" Id="R2b1b0b3fcec64fcb" /><Relationship Type="http://schemas.openxmlformats.org/officeDocument/2006/relationships/slide" Target="/ppt/slides/slide6.xml" Id="Rd70e73c69bc249b4" /><Relationship Type="http://schemas.openxmlformats.org/officeDocument/2006/relationships/slide" Target="/ppt/slides/slide7.xml" Id="Rd670bc67411b47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6b6b343c148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63557b4ad4dcc" /><Relationship Type="http://schemas.openxmlformats.org/officeDocument/2006/relationships/theme" Target="/ppt/slideMasters/theme/theme1.xml" Id="R6228bb22a07143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e63557b4ad4d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7c017bdea4d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92c46e3294c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6a9628e924c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15cf2e3a841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2f226a0e848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052e2397b49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1e0340bd14d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KRISTINA GLASTAD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GLASTAD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25 930 915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26 830 915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KRISTINA REE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Mogens Thorsens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923 348 565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