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6ab511cf3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0ddb42ca64c45"/>
  </p:sldMasterIdLst>
  <p:sldIdLst>
    <p:sldId xmlns:r="http://schemas.openxmlformats.org/officeDocument/2006/relationships" id="256" r:id="Radc18ba37bc14225"/>
    <p:sldId xmlns:r="http://schemas.openxmlformats.org/officeDocument/2006/relationships" id="257" r:id="R7f2e66ffcb3e4a45"/>
    <p:sldId xmlns:r="http://schemas.openxmlformats.org/officeDocument/2006/relationships" id="258" r:id="R9ce54680eaea40d6"/>
    <p:sldId xmlns:r="http://schemas.openxmlformats.org/officeDocument/2006/relationships" id="259" r:id="Rfa48208f603c4d2f"/>
    <p:sldId xmlns:r="http://schemas.openxmlformats.org/officeDocument/2006/relationships" id="260" r:id="R9d8e6488ce634ca0"/>
    <p:sldId xmlns:r="http://schemas.openxmlformats.org/officeDocument/2006/relationships" id="261" r:id="Rb43cc0a402354671"/>
    <p:sldId xmlns:r="http://schemas.openxmlformats.org/officeDocument/2006/relationships" id="262" r:id="R673e00a7e5c9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0ddb42ca64c45" /><Relationship Type="http://schemas.openxmlformats.org/officeDocument/2006/relationships/slide" Target="/ppt/slides/slide1.xml" Id="Radc18ba37bc14225" /><Relationship Type="http://schemas.openxmlformats.org/officeDocument/2006/relationships/slide" Target="/ppt/slides/slide2.xml" Id="R7f2e66ffcb3e4a45" /><Relationship Type="http://schemas.openxmlformats.org/officeDocument/2006/relationships/slide" Target="/ppt/slides/slide3.xml" Id="R9ce54680eaea40d6" /><Relationship Type="http://schemas.openxmlformats.org/officeDocument/2006/relationships/slide" Target="/ppt/slides/slide4.xml" Id="Rfa48208f603c4d2f" /><Relationship Type="http://schemas.openxmlformats.org/officeDocument/2006/relationships/slide" Target="/ppt/slides/slide5.xml" Id="R9d8e6488ce634ca0" /><Relationship Type="http://schemas.openxmlformats.org/officeDocument/2006/relationships/slide" Target="/ppt/slides/slide6.xml" Id="Rb43cc0a402354671" /><Relationship Type="http://schemas.openxmlformats.org/officeDocument/2006/relationships/slide" Target="/ppt/slides/slide7.xml" Id="R673e00a7e5c9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daf3f65d4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5a949d6724ac9" /><Relationship Type="http://schemas.openxmlformats.org/officeDocument/2006/relationships/theme" Target="/ppt/slideMasters/theme/theme1.xml" Id="R5efd787b907a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5a949d672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46c61f9a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df7a66fe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3238f40b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631449bd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06208b16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ed9d5c5e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9887f6ca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DYBSJORD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DYBSJORD INVEST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OLAUG DYBSJORD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DYBSJORD INVEST AS</a:t>
            </a:r>
          </a:p>
        </p:txBody>
      </p:sp>
    </p:spTree>
  </p:cSld>
  <p:clrMapOvr>
    <a:masterClrMapping xmlns:a="http://schemas.openxmlformats.org/drawingml/2006/main"/>
  </p:clrMapOvr>
</p:sld>
</file>