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b4c6def11f48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0a0c7a0958415e"/>
  </p:sldMasterIdLst>
  <p:sldIdLst>
    <p:sldId xmlns:r="http://schemas.openxmlformats.org/officeDocument/2006/relationships" id="256" r:id="Rcbd2ea4d5d324217"/>
    <p:sldId xmlns:r="http://schemas.openxmlformats.org/officeDocument/2006/relationships" id="257" r:id="Rd1056c775f1540e1"/>
    <p:sldId xmlns:r="http://schemas.openxmlformats.org/officeDocument/2006/relationships" id="258" r:id="Rbb50a79b22f14401"/>
    <p:sldId xmlns:r="http://schemas.openxmlformats.org/officeDocument/2006/relationships" id="259" r:id="Rf6834d4b865c4bea"/>
    <p:sldId xmlns:r="http://schemas.openxmlformats.org/officeDocument/2006/relationships" id="260" r:id="R17446a17ad804646"/>
    <p:sldId xmlns:r="http://schemas.openxmlformats.org/officeDocument/2006/relationships" id="261" r:id="Ref19dbd72192423e"/>
    <p:sldId xmlns:r="http://schemas.openxmlformats.org/officeDocument/2006/relationships" id="262" r:id="R4fa1f6eb263347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0a0c7a0958415e" /><Relationship Type="http://schemas.openxmlformats.org/officeDocument/2006/relationships/slide" Target="/ppt/slides/slide1.xml" Id="Rcbd2ea4d5d324217" /><Relationship Type="http://schemas.openxmlformats.org/officeDocument/2006/relationships/slide" Target="/ppt/slides/slide2.xml" Id="Rd1056c775f1540e1" /><Relationship Type="http://schemas.openxmlformats.org/officeDocument/2006/relationships/slide" Target="/ppt/slides/slide3.xml" Id="Rbb50a79b22f14401" /><Relationship Type="http://schemas.openxmlformats.org/officeDocument/2006/relationships/slide" Target="/ppt/slides/slide4.xml" Id="Rf6834d4b865c4bea" /><Relationship Type="http://schemas.openxmlformats.org/officeDocument/2006/relationships/slide" Target="/ppt/slides/slide5.xml" Id="R17446a17ad804646" /><Relationship Type="http://schemas.openxmlformats.org/officeDocument/2006/relationships/slide" Target="/ppt/slides/slide6.xml" Id="Ref19dbd72192423e" /><Relationship Type="http://schemas.openxmlformats.org/officeDocument/2006/relationships/slide" Target="/ppt/slides/slide7.xml" Id="R4fa1f6eb263347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d66f10b22f4d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60c9e50894320" /><Relationship Type="http://schemas.openxmlformats.org/officeDocument/2006/relationships/theme" Target="/ppt/slideMasters/theme/theme1.xml" Id="R6e0337d575e743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360c9e508943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e9cdba9a442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afb7116af45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fd61513c842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f1b2b352f48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07882b16942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18ad2b44348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70d84ba5840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NUTRIAQ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NUTRIAQ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NUTRIAQ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NUTRIAQ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NUTRIAQ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NUTRIAQ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36 947 539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101 338 504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118 654 244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NUTRIAQ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INNOVAAQ AS  –  50,2 %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INVESTIAQ AS  –  36,2 %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OLAUSSEN HOLDING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RØSTAD ROGER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NUTRIAQ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NUTRIAQ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923 359 214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NUTRIAQ AS</a:t>
            </a:r>
          </a:p>
        </p:txBody>
      </p:sp>
    </p:spTree>
  </p:cSld>
  <p:clrMapOvr>
    <a:masterClrMapping xmlns:a="http://schemas.openxmlformats.org/drawingml/2006/main"/>
  </p:clrMapOvr>
</p:sld>
</file>