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6c2f6cfe4742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c648cf621343d3"/>
  </p:sldMasterIdLst>
  <p:sldIdLst>
    <p:sldId xmlns:r="http://schemas.openxmlformats.org/officeDocument/2006/relationships" id="256" r:id="R2a321b327bb0446d"/>
    <p:sldId xmlns:r="http://schemas.openxmlformats.org/officeDocument/2006/relationships" id="257" r:id="Rb4377d11819e44c5"/>
    <p:sldId xmlns:r="http://schemas.openxmlformats.org/officeDocument/2006/relationships" id="258" r:id="R273fdb24ca1c4e3e"/>
    <p:sldId xmlns:r="http://schemas.openxmlformats.org/officeDocument/2006/relationships" id="259" r:id="Re95f71756d344ace"/>
    <p:sldId xmlns:r="http://schemas.openxmlformats.org/officeDocument/2006/relationships" id="260" r:id="Rdc4cd4ea80314b0d"/>
    <p:sldId xmlns:r="http://schemas.openxmlformats.org/officeDocument/2006/relationships" id="261" r:id="R36b918ed46f34e51"/>
    <p:sldId xmlns:r="http://schemas.openxmlformats.org/officeDocument/2006/relationships" id="262" r:id="R27f83e1b459749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648cf621343d3" /><Relationship Type="http://schemas.openxmlformats.org/officeDocument/2006/relationships/slide" Target="/ppt/slides/slide1.xml" Id="R2a321b327bb0446d" /><Relationship Type="http://schemas.openxmlformats.org/officeDocument/2006/relationships/slide" Target="/ppt/slides/slide2.xml" Id="Rb4377d11819e44c5" /><Relationship Type="http://schemas.openxmlformats.org/officeDocument/2006/relationships/slide" Target="/ppt/slides/slide3.xml" Id="R273fdb24ca1c4e3e" /><Relationship Type="http://schemas.openxmlformats.org/officeDocument/2006/relationships/slide" Target="/ppt/slides/slide4.xml" Id="Re95f71756d344ace" /><Relationship Type="http://schemas.openxmlformats.org/officeDocument/2006/relationships/slide" Target="/ppt/slides/slide5.xml" Id="Rdc4cd4ea80314b0d" /><Relationship Type="http://schemas.openxmlformats.org/officeDocument/2006/relationships/slide" Target="/ppt/slides/slide6.xml" Id="R36b918ed46f34e51" /><Relationship Type="http://schemas.openxmlformats.org/officeDocument/2006/relationships/slide" Target="/ppt/slides/slide7.xml" Id="R27f83e1b459749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8bd145c094e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a5d11053f475c" /><Relationship Type="http://schemas.openxmlformats.org/officeDocument/2006/relationships/theme" Target="/ppt/slideMasters/theme/theme1.xml" Id="R6fc0c36b97194b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da5d11053f47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9b6c551d74c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d94b40e9e4b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24e7d0a9b4c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aeffedc5246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520e375494a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d76625e2f44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0fea18eb046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ABORR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1 457 798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5 795 344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Børresen, Brattveien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923 379 738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