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03bbe88a9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95019ea694399"/>
  </p:sldMasterIdLst>
  <p:sldIdLst>
    <p:sldId xmlns:r="http://schemas.openxmlformats.org/officeDocument/2006/relationships" id="256" r:id="R5732e10c40a44c99"/>
    <p:sldId xmlns:r="http://schemas.openxmlformats.org/officeDocument/2006/relationships" id="257" r:id="R833357252a4d4175"/>
    <p:sldId xmlns:r="http://schemas.openxmlformats.org/officeDocument/2006/relationships" id="258" r:id="Ra8b7714ea0ee413d"/>
    <p:sldId xmlns:r="http://schemas.openxmlformats.org/officeDocument/2006/relationships" id="259" r:id="Re8dab230d6d3431d"/>
    <p:sldId xmlns:r="http://schemas.openxmlformats.org/officeDocument/2006/relationships" id="260" r:id="Rce5c2a780dec4e30"/>
    <p:sldId xmlns:r="http://schemas.openxmlformats.org/officeDocument/2006/relationships" id="261" r:id="R81572778f7834b55"/>
    <p:sldId xmlns:r="http://schemas.openxmlformats.org/officeDocument/2006/relationships" id="262" r:id="R1f8d7f6e3aac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95019ea694399" /><Relationship Type="http://schemas.openxmlformats.org/officeDocument/2006/relationships/slide" Target="/ppt/slides/slide1.xml" Id="R5732e10c40a44c99" /><Relationship Type="http://schemas.openxmlformats.org/officeDocument/2006/relationships/slide" Target="/ppt/slides/slide2.xml" Id="R833357252a4d4175" /><Relationship Type="http://schemas.openxmlformats.org/officeDocument/2006/relationships/slide" Target="/ppt/slides/slide3.xml" Id="Ra8b7714ea0ee413d" /><Relationship Type="http://schemas.openxmlformats.org/officeDocument/2006/relationships/slide" Target="/ppt/slides/slide4.xml" Id="Re8dab230d6d3431d" /><Relationship Type="http://schemas.openxmlformats.org/officeDocument/2006/relationships/slide" Target="/ppt/slides/slide5.xml" Id="Rce5c2a780dec4e30" /><Relationship Type="http://schemas.openxmlformats.org/officeDocument/2006/relationships/slide" Target="/ppt/slides/slide6.xml" Id="R81572778f7834b55" /><Relationship Type="http://schemas.openxmlformats.org/officeDocument/2006/relationships/slide" Target="/ppt/slides/slide7.xml" Id="R1f8d7f6e3aac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01ac41cc7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70fc6ebcd413d" /><Relationship Type="http://schemas.openxmlformats.org/officeDocument/2006/relationships/theme" Target="/ppt/slideMasters/theme/theme1.xml" Id="R29f268ad603b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70fc6ebcd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c66543679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9e4a3d12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d9e2fb8e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e88a9cea6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f0ab939d9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b2e226ac0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eab369a69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DIALOG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DIALOG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8 113 241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1 933 525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4 025 232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DIALOG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ELLEN BASBERG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NETLAND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www.dialogregnskap.no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923 401 946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