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2f7d569cf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94bf73f7c4a04"/>
  </p:sldMasterIdLst>
  <p:sldIdLst>
    <p:sldId xmlns:r="http://schemas.openxmlformats.org/officeDocument/2006/relationships" id="256" r:id="R97b062516b4641ac"/>
    <p:sldId xmlns:r="http://schemas.openxmlformats.org/officeDocument/2006/relationships" id="257" r:id="Ra539dbeda5664dc2"/>
    <p:sldId xmlns:r="http://schemas.openxmlformats.org/officeDocument/2006/relationships" id="258" r:id="Rbfbb9e128ca44f8a"/>
    <p:sldId xmlns:r="http://schemas.openxmlformats.org/officeDocument/2006/relationships" id="259" r:id="Re8aea79d0a2f4b4a"/>
    <p:sldId xmlns:r="http://schemas.openxmlformats.org/officeDocument/2006/relationships" id="260" r:id="R1d0a67bb1def451c"/>
    <p:sldId xmlns:r="http://schemas.openxmlformats.org/officeDocument/2006/relationships" id="261" r:id="R03de1fa1e31041c9"/>
    <p:sldId xmlns:r="http://schemas.openxmlformats.org/officeDocument/2006/relationships" id="262" r:id="R9a8e8fadc4e8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94bf73f7c4a04" /><Relationship Type="http://schemas.openxmlformats.org/officeDocument/2006/relationships/slide" Target="/ppt/slides/slide1.xml" Id="R97b062516b4641ac" /><Relationship Type="http://schemas.openxmlformats.org/officeDocument/2006/relationships/slide" Target="/ppt/slides/slide2.xml" Id="Ra539dbeda5664dc2" /><Relationship Type="http://schemas.openxmlformats.org/officeDocument/2006/relationships/slide" Target="/ppt/slides/slide3.xml" Id="Rbfbb9e128ca44f8a" /><Relationship Type="http://schemas.openxmlformats.org/officeDocument/2006/relationships/slide" Target="/ppt/slides/slide4.xml" Id="Re8aea79d0a2f4b4a" /><Relationship Type="http://schemas.openxmlformats.org/officeDocument/2006/relationships/slide" Target="/ppt/slides/slide5.xml" Id="R1d0a67bb1def451c" /><Relationship Type="http://schemas.openxmlformats.org/officeDocument/2006/relationships/slide" Target="/ppt/slides/slide6.xml" Id="R03de1fa1e31041c9" /><Relationship Type="http://schemas.openxmlformats.org/officeDocument/2006/relationships/slide" Target="/ppt/slides/slide7.xml" Id="R9a8e8fadc4e8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d73c256c8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22619e6f04144" /><Relationship Type="http://schemas.openxmlformats.org/officeDocument/2006/relationships/theme" Target="/ppt/slideMasters/theme/theme1.xml" Id="Rcd999339ef1e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22619e6f0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f7433993f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17671b65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e9d98d7b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0c4eae8ee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d10ad6177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182bf6cb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48703ca59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