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dcafd760a8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afcddfca64c0c"/>
  </p:sldMasterIdLst>
  <p:sldIdLst>
    <p:sldId xmlns:r="http://schemas.openxmlformats.org/officeDocument/2006/relationships" id="256" r:id="Rced85bc101124d7a"/>
    <p:sldId xmlns:r="http://schemas.openxmlformats.org/officeDocument/2006/relationships" id="257" r:id="R47a95425b9644f61"/>
    <p:sldId xmlns:r="http://schemas.openxmlformats.org/officeDocument/2006/relationships" id="258" r:id="R800b017fc5e64a1e"/>
    <p:sldId xmlns:r="http://schemas.openxmlformats.org/officeDocument/2006/relationships" id="259" r:id="R9359a359e37847fb"/>
    <p:sldId xmlns:r="http://schemas.openxmlformats.org/officeDocument/2006/relationships" id="260" r:id="Ra05c3260d0614535"/>
    <p:sldId xmlns:r="http://schemas.openxmlformats.org/officeDocument/2006/relationships" id="261" r:id="R97703db027d34754"/>
    <p:sldId xmlns:r="http://schemas.openxmlformats.org/officeDocument/2006/relationships" id="262" r:id="R73b2aefa6b11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afcddfca64c0c" /><Relationship Type="http://schemas.openxmlformats.org/officeDocument/2006/relationships/slide" Target="/ppt/slides/slide1.xml" Id="Rced85bc101124d7a" /><Relationship Type="http://schemas.openxmlformats.org/officeDocument/2006/relationships/slide" Target="/ppt/slides/slide2.xml" Id="R47a95425b9644f61" /><Relationship Type="http://schemas.openxmlformats.org/officeDocument/2006/relationships/slide" Target="/ppt/slides/slide3.xml" Id="R800b017fc5e64a1e" /><Relationship Type="http://schemas.openxmlformats.org/officeDocument/2006/relationships/slide" Target="/ppt/slides/slide4.xml" Id="R9359a359e37847fb" /><Relationship Type="http://schemas.openxmlformats.org/officeDocument/2006/relationships/slide" Target="/ppt/slides/slide5.xml" Id="Ra05c3260d0614535" /><Relationship Type="http://schemas.openxmlformats.org/officeDocument/2006/relationships/slide" Target="/ppt/slides/slide6.xml" Id="R97703db027d34754" /><Relationship Type="http://schemas.openxmlformats.org/officeDocument/2006/relationships/slide" Target="/ppt/slides/slide7.xml" Id="R73b2aefa6b11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141eb9d6d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1ec65880f4ce4" /><Relationship Type="http://schemas.openxmlformats.org/officeDocument/2006/relationships/theme" Target="/ppt/slideMasters/theme/theme1.xml" Id="Rbd025314b436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1ec65880f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a3f5042b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1ae8b2a68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6e66ac16a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02c3704ec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7e87ba93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91d460f3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e9ae7df6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BERNHARD ROSTAD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1 076 615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ROSTAD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923 430 776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