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d7652cb122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d98acb7b10413a"/>
  </p:sldMasterIdLst>
  <p:sldIdLst>
    <p:sldId xmlns:r="http://schemas.openxmlformats.org/officeDocument/2006/relationships" id="256" r:id="R23590e4caf474e3e"/>
    <p:sldId xmlns:r="http://schemas.openxmlformats.org/officeDocument/2006/relationships" id="257" r:id="Re3f2db6e9b344fc2"/>
    <p:sldId xmlns:r="http://schemas.openxmlformats.org/officeDocument/2006/relationships" id="258" r:id="R8ab3c560872542c9"/>
    <p:sldId xmlns:r="http://schemas.openxmlformats.org/officeDocument/2006/relationships" id="259" r:id="R08f31b7a86a04a98"/>
    <p:sldId xmlns:r="http://schemas.openxmlformats.org/officeDocument/2006/relationships" id="260" r:id="Rce234a2993c34159"/>
    <p:sldId xmlns:r="http://schemas.openxmlformats.org/officeDocument/2006/relationships" id="261" r:id="Rfb8b005191314ffc"/>
    <p:sldId xmlns:r="http://schemas.openxmlformats.org/officeDocument/2006/relationships" id="262" r:id="R59a17ee52cef41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98acb7b10413a" /><Relationship Type="http://schemas.openxmlformats.org/officeDocument/2006/relationships/slide" Target="/ppt/slides/slide1.xml" Id="R23590e4caf474e3e" /><Relationship Type="http://schemas.openxmlformats.org/officeDocument/2006/relationships/slide" Target="/ppt/slides/slide2.xml" Id="Re3f2db6e9b344fc2" /><Relationship Type="http://schemas.openxmlformats.org/officeDocument/2006/relationships/slide" Target="/ppt/slides/slide3.xml" Id="R8ab3c560872542c9" /><Relationship Type="http://schemas.openxmlformats.org/officeDocument/2006/relationships/slide" Target="/ppt/slides/slide4.xml" Id="R08f31b7a86a04a98" /><Relationship Type="http://schemas.openxmlformats.org/officeDocument/2006/relationships/slide" Target="/ppt/slides/slide5.xml" Id="Rce234a2993c34159" /><Relationship Type="http://schemas.openxmlformats.org/officeDocument/2006/relationships/slide" Target="/ppt/slides/slide6.xml" Id="Rfb8b005191314ffc" /><Relationship Type="http://schemas.openxmlformats.org/officeDocument/2006/relationships/slide" Target="/ppt/slides/slide7.xml" Id="R59a17ee52cef41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06be25986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d72abc2db4af8" /><Relationship Type="http://schemas.openxmlformats.org/officeDocument/2006/relationships/theme" Target="/ppt/slideMasters/theme/theme1.xml" Id="R1ef9555ea3a3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d72abc2db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65bdfad7f47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2e9d7fc8541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070d1884b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0c0d8ba4a44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e5c35826d4c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98ec09b434c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08f07527d4c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KIRSTI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4 406 199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4 434 766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RÆG KIRSTI MERETE BØE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4341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923 478 175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