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81fc886d4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60f3559e44ffa"/>
  </p:sldMasterIdLst>
  <p:sldIdLst>
    <p:sldId xmlns:r="http://schemas.openxmlformats.org/officeDocument/2006/relationships" id="256" r:id="R6f5bfb5d343a4ea0"/>
    <p:sldId xmlns:r="http://schemas.openxmlformats.org/officeDocument/2006/relationships" id="257" r:id="R0b7fe0c9fb7147ce"/>
    <p:sldId xmlns:r="http://schemas.openxmlformats.org/officeDocument/2006/relationships" id="258" r:id="R0db9ef8567334921"/>
    <p:sldId xmlns:r="http://schemas.openxmlformats.org/officeDocument/2006/relationships" id="259" r:id="R0c14c4e23ab9467c"/>
    <p:sldId xmlns:r="http://schemas.openxmlformats.org/officeDocument/2006/relationships" id="260" r:id="Rb87616ca18ab42b7"/>
    <p:sldId xmlns:r="http://schemas.openxmlformats.org/officeDocument/2006/relationships" id="261" r:id="Rcfb2b03191134b4f"/>
    <p:sldId xmlns:r="http://schemas.openxmlformats.org/officeDocument/2006/relationships" id="262" r:id="R065487f58294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60f3559e44ffa" /><Relationship Type="http://schemas.openxmlformats.org/officeDocument/2006/relationships/slide" Target="/ppt/slides/slide1.xml" Id="R6f5bfb5d343a4ea0" /><Relationship Type="http://schemas.openxmlformats.org/officeDocument/2006/relationships/slide" Target="/ppt/slides/slide2.xml" Id="R0b7fe0c9fb7147ce" /><Relationship Type="http://schemas.openxmlformats.org/officeDocument/2006/relationships/slide" Target="/ppt/slides/slide3.xml" Id="R0db9ef8567334921" /><Relationship Type="http://schemas.openxmlformats.org/officeDocument/2006/relationships/slide" Target="/ppt/slides/slide4.xml" Id="R0c14c4e23ab9467c" /><Relationship Type="http://schemas.openxmlformats.org/officeDocument/2006/relationships/slide" Target="/ppt/slides/slide5.xml" Id="Rb87616ca18ab42b7" /><Relationship Type="http://schemas.openxmlformats.org/officeDocument/2006/relationships/slide" Target="/ppt/slides/slide6.xml" Id="Rcfb2b03191134b4f" /><Relationship Type="http://schemas.openxmlformats.org/officeDocument/2006/relationships/slide" Target="/ppt/slides/slide7.xml" Id="R065487f58294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1e07f3d6a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ce43739e44bce" /><Relationship Type="http://schemas.openxmlformats.org/officeDocument/2006/relationships/theme" Target="/ppt/slideMasters/theme/theme1.xml" Id="R617b72079a81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ce43739e4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4996eba6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c82f996c3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5ad86a9d9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10ae04997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ff13dd5a0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ec79f4e3d4c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9dff70bb0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FJELLROSE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71 160 882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71 361 853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VIOLA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