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4b0c574cd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6d5825541a4cfd"/>
  </p:sldMasterIdLst>
  <p:sldIdLst>
    <p:sldId xmlns:r="http://schemas.openxmlformats.org/officeDocument/2006/relationships" id="256" r:id="Rfdea60f9ac384059"/>
    <p:sldId xmlns:r="http://schemas.openxmlformats.org/officeDocument/2006/relationships" id="257" r:id="Rb4eabc9458fe489f"/>
    <p:sldId xmlns:r="http://schemas.openxmlformats.org/officeDocument/2006/relationships" id="258" r:id="R9b26e590f51c4e1f"/>
    <p:sldId xmlns:r="http://schemas.openxmlformats.org/officeDocument/2006/relationships" id="259" r:id="Rf1c2cfdb815e4cf5"/>
    <p:sldId xmlns:r="http://schemas.openxmlformats.org/officeDocument/2006/relationships" id="260" r:id="Reb3e2587f6b646a8"/>
    <p:sldId xmlns:r="http://schemas.openxmlformats.org/officeDocument/2006/relationships" id="261" r:id="R4ce45cb4d7bd4f05"/>
    <p:sldId xmlns:r="http://schemas.openxmlformats.org/officeDocument/2006/relationships" id="262" r:id="R0a5e50fe9697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d5825541a4cfd" /><Relationship Type="http://schemas.openxmlformats.org/officeDocument/2006/relationships/slide" Target="/ppt/slides/slide1.xml" Id="Rfdea60f9ac384059" /><Relationship Type="http://schemas.openxmlformats.org/officeDocument/2006/relationships/slide" Target="/ppt/slides/slide2.xml" Id="Rb4eabc9458fe489f" /><Relationship Type="http://schemas.openxmlformats.org/officeDocument/2006/relationships/slide" Target="/ppt/slides/slide3.xml" Id="R9b26e590f51c4e1f" /><Relationship Type="http://schemas.openxmlformats.org/officeDocument/2006/relationships/slide" Target="/ppt/slides/slide4.xml" Id="Rf1c2cfdb815e4cf5" /><Relationship Type="http://schemas.openxmlformats.org/officeDocument/2006/relationships/slide" Target="/ppt/slides/slide5.xml" Id="Reb3e2587f6b646a8" /><Relationship Type="http://schemas.openxmlformats.org/officeDocument/2006/relationships/slide" Target="/ppt/slides/slide6.xml" Id="R4ce45cb4d7bd4f05" /><Relationship Type="http://schemas.openxmlformats.org/officeDocument/2006/relationships/slide" Target="/ppt/slides/slide7.xml" Id="R0a5e50fe9697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ee92ab525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e37193672406f" /><Relationship Type="http://schemas.openxmlformats.org/officeDocument/2006/relationships/theme" Target="/ppt/slideMasters/theme/theme1.xml" Id="R7c978db771e2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ae37193672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a6f390483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12bc4d8ab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e9a30af8a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2d8030f17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280ca4479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3e82ec3b548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d558fa84a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CELINA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