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3c592e919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fcbabb12540be"/>
  </p:sldMasterIdLst>
  <p:sldIdLst>
    <p:sldId xmlns:r="http://schemas.openxmlformats.org/officeDocument/2006/relationships" id="256" r:id="R6098e4d8b4a14102"/>
    <p:sldId xmlns:r="http://schemas.openxmlformats.org/officeDocument/2006/relationships" id="257" r:id="R517f85b6a6fe4f7b"/>
    <p:sldId xmlns:r="http://schemas.openxmlformats.org/officeDocument/2006/relationships" id="258" r:id="Rb44eb1c8db004ab6"/>
    <p:sldId xmlns:r="http://schemas.openxmlformats.org/officeDocument/2006/relationships" id="259" r:id="R877559c3e5c448e1"/>
    <p:sldId xmlns:r="http://schemas.openxmlformats.org/officeDocument/2006/relationships" id="260" r:id="Rb2503151ace04ced"/>
    <p:sldId xmlns:r="http://schemas.openxmlformats.org/officeDocument/2006/relationships" id="261" r:id="Rb87ea5697a8d4539"/>
    <p:sldId xmlns:r="http://schemas.openxmlformats.org/officeDocument/2006/relationships" id="262" r:id="R54bd72509ba7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fcbabb12540be" /><Relationship Type="http://schemas.openxmlformats.org/officeDocument/2006/relationships/slide" Target="/ppt/slides/slide1.xml" Id="R6098e4d8b4a14102" /><Relationship Type="http://schemas.openxmlformats.org/officeDocument/2006/relationships/slide" Target="/ppt/slides/slide2.xml" Id="R517f85b6a6fe4f7b" /><Relationship Type="http://schemas.openxmlformats.org/officeDocument/2006/relationships/slide" Target="/ppt/slides/slide3.xml" Id="Rb44eb1c8db004ab6" /><Relationship Type="http://schemas.openxmlformats.org/officeDocument/2006/relationships/slide" Target="/ppt/slides/slide4.xml" Id="R877559c3e5c448e1" /><Relationship Type="http://schemas.openxmlformats.org/officeDocument/2006/relationships/slide" Target="/ppt/slides/slide5.xml" Id="Rb2503151ace04ced" /><Relationship Type="http://schemas.openxmlformats.org/officeDocument/2006/relationships/slide" Target="/ppt/slides/slide6.xml" Id="Rb87ea5697a8d4539" /><Relationship Type="http://schemas.openxmlformats.org/officeDocument/2006/relationships/slide" Target="/ppt/slides/slide7.xml" Id="R54bd72509ba7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fada1c4fd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60eba52746c0" /><Relationship Type="http://schemas.openxmlformats.org/officeDocument/2006/relationships/theme" Target="/ppt/slideMasters/theme/theme1.xml" Id="R78ebcb9aa9e0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060eba527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1c3d16036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f8fde363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29901ae5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962f5da9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12121542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c6c01053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5be199dd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