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98fa2d701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3d79060704a23"/>
  </p:sldMasterIdLst>
  <p:sldIdLst>
    <p:sldId xmlns:r="http://schemas.openxmlformats.org/officeDocument/2006/relationships" id="256" r:id="Rc94b605aac294eb1"/>
    <p:sldId xmlns:r="http://schemas.openxmlformats.org/officeDocument/2006/relationships" id="257" r:id="Ra196a6c4fcea4541"/>
    <p:sldId xmlns:r="http://schemas.openxmlformats.org/officeDocument/2006/relationships" id="258" r:id="R462ef61db89b4257"/>
    <p:sldId xmlns:r="http://schemas.openxmlformats.org/officeDocument/2006/relationships" id="259" r:id="R2417ec36c44e446b"/>
    <p:sldId xmlns:r="http://schemas.openxmlformats.org/officeDocument/2006/relationships" id="260" r:id="R545a78dc670c4490"/>
    <p:sldId xmlns:r="http://schemas.openxmlformats.org/officeDocument/2006/relationships" id="261" r:id="R87ec9f52457a4d36"/>
    <p:sldId xmlns:r="http://schemas.openxmlformats.org/officeDocument/2006/relationships" id="262" r:id="R2ed526093d2b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3d79060704a23" /><Relationship Type="http://schemas.openxmlformats.org/officeDocument/2006/relationships/slide" Target="/ppt/slides/slide1.xml" Id="Rc94b605aac294eb1" /><Relationship Type="http://schemas.openxmlformats.org/officeDocument/2006/relationships/slide" Target="/ppt/slides/slide2.xml" Id="Ra196a6c4fcea4541" /><Relationship Type="http://schemas.openxmlformats.org/officeDocument/2006/relationships/slide" Target="/ppt/slides/slide3.xml" Id="R462ef61db89b4257" /><Relationship Type="http://schemas.openxmlformats.org/officeDocument/2006/relationships/slide" Target="/ppt/slides/slide4.xml" Id="R2417ec36c44e446b" /><Relationship Type="http://schemas.openxmlformats.org/officeDocument/2006/relationships/slide" Target="/ppt/slides/slide5.xml" Id="R545a78dc670c4490" /><Relationship Type="http://schemas.openxmlformats.org/officeDocument/2006/relationships/slide" Target="/ppt/slides/slide6.xml" Id="R87ec9f52457a4d36" /><Relationship Type="http://schemas.openxmlformats.org/officeDocument/2006/relationships/slide" Target="/ppt/slides/slide7.xml" Id="R2ed526093d2b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eb9e6c32a4d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b72f9e78749d1" /><Relationship Type="http://schemas.openxmlformats.org/officeDocument/2006/relationships/theme" Target="/ppt/slideMasters/theme/theme1.xml" Id="Rabe7a09b9a1f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b72f9e787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45014e40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b1c68b33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06bc9ae26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0844b2bfe49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8318203f4e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b89574e3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9ea30069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