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2ff39ab8c48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5ac2b5c2b4655"/>
  </p:sldMasterIdLst>
  <p:sldIdLst>
    <p:sldId xmlns:r="http://schemas.openxmlformats.org/officeDocument/2006/relationships" id="256" r:id="R2537cf5485104545"/>
    <p:sldId xmlns:r="http://schemas.openxmlformats.org/officeDocument/2006/relationships" id="257" r:id="Rc715cc4150444935"/>
    <p:sldId xmlns:r="http://schemas.openxmlformats.org/officeDocument/2006/relationships" id="258" r:id="Ra891395659a64f02"/>
    <p:sldId xmlns:r="http://schemas.openxmlformats.org/officeDocument/2006/relationships" id="259" r:id="Ra937617ad7d34e02"/>
    <p:sldId xmlns:r="http://schemas.openxmlformats.org/officeDocument/2006/relationships" id="260" r:id="R670f0266f2054781"/>
    <p:sldId xmlns:r="http://schemas.openxmlformats.org/officeDocument/2006/relationships" id="261" r:id="R057a4ee3fd3f4ed7"/>
    <p:sldId xmlns:r="http://schemas.openxmlformats.org/officeDocument/2006/relationships" id="262" r:id="R7699b8ed48da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5ac2b5c2b4655" /><Relationship Type="http://schemas.openxmlformats.org/officeDocument/2006/relationships/slide" Target="/ppt/slides/slide1.xml" Id="R2537cf5485104545" /><Relationship Type="http://schemas.openxmlformats.org/officeDocument/2006/relationships/slide" Target="/ppt/slides/slide2.xml" Id="Rc715cc4150444935" /><Relationship Type="http://schemas.openxmlformats.org/officeDocument/2006/relationships/slide" Target="/ppt/slides/slide3.xml" Id="Ra891395659a64f02" /><Relationship Type="http://schemas.openxmlformats.org/officeDocument/2006/relationships/slide" Target="/ppt/slides/slide4.xml" Id="Ra937617ad7d34e02" /><Relationship Type="http://schemas.openxmlformats.org/officeDocument/2006/relationships/slide" Target="/ppt/slides/slide5.xml" Id="R670f0266f2054781" /><Relationship Type="http://schemas.openxmlformats.org/officeDocument/2006/relationships/slide" Target="/ppt/slides/slide6.xml" Id="R057a4ee3fd3f4ed7" /><Relationship Type="http://schemas.openxmlformats.org/officeDocument/2006/relationships/slide" Target="/ppt/slides/slide7.xml" Id="R7699b8ed48da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b3682918b47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d3982ec3b4761" /><Relationship Type="http://schemas.openxmlformats.org/officeDocument/2006/relationships/theme" Target="/ppt/slideMasters/theme/theme1.xml" Id="R2205cf2eb2e7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d3982ec3b47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55eb6ac46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b3e2bc6bc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681aa182e4f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1bfb9b8f4f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0f515eb740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a410bd9a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e71674c6c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61 518 000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20 464 024 000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20 534 925 000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