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2f301bd21043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4a67ef0e434eaf"/>
  </p:sldMasterIdLst>
  <p:sldIdLst>
    <p:sldId xmlns:r="http://schemas.openxmlformats.org/officeDocument/2006/relationships" id="256" r:id="R13eebf317e5c46af"/>
    <p:sldId xmlns:r="http://schemas.openxmlformats.org/officeDocument/2006/relationships" id="257" r:id="Rb3044aa36ebd45b1"/>
    <p:sldId xmlns:r="http://schemas.openxmlformats.org/officeDocument/2006/relationships" id="258" r:id="R5bb5c41e22ac443d"/>
    <p:sldId xmlns:r="http://schemas.openxmlformats.org/officeDocument/2006/relationships" id="259" r:id="Rc8d4d7853e9d4f65"/>
    <p:sldId xmlns:r="http://schemas.openxmlformats.org/officeDocument/2006/relationships" id="260" r:id="R05f4b8e507464716"/>
    <p:sldId xmlns:r="http://schemas.openxmlformats.org/officeDocument/2006/relationships" id="261" r:id="R064fffa000f94e28"/>
    <p:sldId xmlns:r="http://schemas.openxmlformats.org/officeDocument/2006/relationships" id="262" r:id="Rff855eb1980945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4a67ef0e434eaf" /><Relationship Type="http://schemas.openxmlformats.org/officeDocument/2006/relationships/slide" Target="/ppt/slides/slide1.xml" Id="R13eebf317e5c46af" /><Relationship Type="http://schemas.openxmlformats.org/officeDocument/2006/relationships/slide" Target="/ppt/slides/slide2.xml" Id="Rb3044aa36ebd45b1" /><Relationship Type="http://schemas.openxmlformats.org/officeDocument/2006/relationships/slide" Target="/ppt/slides/slide3.xml" Id="R5bb5c41e22ac443d" /><Relationship Type="http://schemas.openxmlformats.org/officeDocument/2006/relationships/slide" Target="/ppt/slides/slide4.xml" Id="Rc8d4d7853e9d4f65" /><Relationship Type="http://schemas.openxmlformats.org/officeDocument/2006/relationships/slide" Target="/ppt/slides/slide5.xml" Id="R05f4b8e507464716" /><Relationship Type="http://schemas.openxmlformats.org/officeDocument/2006/relationships/slide" Target="/ppt/slides/slide6.xml" Id="R064fffa000f94e28" /><Relationship Type="http://schemas.openxmlformats.org/officeDocument/2006/relationships/slide" Target="/ppt/slides/slide7.xml" Id="Rff855eb1980945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8d2a97ff114c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519a1cea04707" /><Relationship Type="http://schemas.openxmlformats.org/officeDocument/2006/relationships/theme" Target="/ppt/slideMasters/theme/theme1.xml" Id="R47757c90783543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b519a1cea047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ef1ba57c147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ab13f24e848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c89041c314b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3d789629d49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301cd3d5f40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bc072e34c43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39b1eb5eb47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ARRAY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ARRAY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495 192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941 079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4 927 945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DIMITAR GEORGIEV GEORGIEV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923 621 946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