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cee30cc84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44fd740a04ec0"/>
  </p:sldMasterIdLst>
  <p:sldIdLst>
    <p:sldId xmlns:r="http://schemas.openxmlformats.org/officeDocument/2006/relationships" id="256" r:id="R0e0dcc28c54946fa"/>
    <p:sldId xmlns:r="http://schemas.openxmlformats.org/officeDocument/2006/relationships" id="257" r:id="Rf85f663a722446e6"/>
    <p:sldId xmlns:r="http://schemas.openxmlformats.org/officeDocument/2006/relationships" id="258" r:id="Re7f0c4fee057494b"/>
    <p:sldId xmlns:r="http://schemas.openxmlformats.org/officeDocument/2006/relationships" id="259" r:id="R1a93d6a28dc04cb8"/>
    <p:sldId xmlns:r="http://schemas.openxmlformats.org/officeDocument/2006/relationships" id="260" r:id="R847acfd0117745cb"/>
    <p:sldId xmlns:r="http://schemas.openxmlformats.org/officeDocument/2006/relationships" id="261" r:id="R5ac042f458e2447a"/>
    <p:sldId xmlns:r="http://schemas.openxmlformats.org/officeDocument/2006/relationships" id="262" r:id="Rf9b280793e34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44fd740a04ec0" /><Relationship Type="http://schemas.openxmlformats.org/officeDocument/2006/relationships/slide" Target="/ppt/slides/slide1.xml" Id="R0e0dcc28c54946fa" /><Relationship Type="http://schemas.openxmlformats.org/officeDocument/2006/relationships/slide" Target="/ppt/slides/slide2.xml" Id="Rf85f663a722446e6" /><Relationship Type="http://schemas.openxmlformats.org/officeDocument/2006/relationships/slide" Target="/ppt/slides/slide3.xml" Id="Re7f0c4fee057494b" /><Relationship Type="http://schemas.openxmlformats.org/officeDocument/2006/relationships/slide" Target="/ppt/slides/slide4.xml" Id="R1a93d6a28dc04cb8" /><Relationship Type="http://schemas.openxmlformats.org/officeDocument/2006/relationships/slide" Target="/ppt/slides/slide5.xml" Id="R847acfd0117745cb" /><Relationship Type="http://schemas.openxmlformats.org/officeDocument/2006/relationships/slide" Target="/ppt/slides/slide6.xml" Id="R5ac042f458e2447a" /><Relationship Type="http://schemas.openxmlformats.org/officeDocument/2006/relationships/slide" Target="/ppt/slides/slide7.xml" Id="Rf9b280793e34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aeb8cd307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eb69ab8348c4" /><Relationship Type="http://schemas.openxmlformats.org/officeDocument/2006/relationships/theme" Target="/ppt/slideMasters/theme/theme1.xml" Id="R86bb83a94320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aeb69ab83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355477511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39a0b0012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0c9441361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a99c1e85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ac453051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5277d3bf7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b82cfebd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