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c80125128b49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af33533a2a43e6"/>
  </p:sldMasterIdLst>
  <p:sldIdLst>
    <p:sldId xmlns:r="http://schemas.openxmlformats.org/officeDocument/2006/relationships" id="256" r:id="Rcdb4769048ac40de"/>
    <p:sldId xmlns:r="http://schemas.openxmlformats.org/officeDocument/2006/relationships" id="257" r:id="R49246a3b3fe44c85"/>
    <p:sldId xmlns:r="http://schemas.openxmlformats.org/officeDocument/2006/relationships" id="258" r:id="R3b2b9722197f4c30"/>
    <p:sldId xmlns:r="http://schemas.openxmlformats.org/officeDocument/2006/relationships" id="259" r:id="R329da753e8d0406a"/>
    <p:sldId xmlns:r="http://schemas.openxmlformats.org/officeDocument/2006/relationships" id="260" r:id="R1b6f8743e3014b73"/>
    <p:sldId xmlns:r="http://schemas.openxmlformats.org/officeDocument/2006/relationships" id="261" r:id="R7694344e5c03411c"/>
    <p:sldId xmlns:r="http://schemas.openxmlformats.org/officeDocument/2006/relationships" id="262" r:id="R3ad3aa30aed341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f33533a2a43e6" /><Relationship Type="http://schemas.openxmlformats.org/officeDocument/2006/relationships/slide" Target="/ppt/slides/slide1.xml" Id="Rcdb4769048ac40de" /><Relationship Type="http://schemas.openxmlformats.org/officeDocument/2006/relationships/slide" Target="/ppt/slides/slide2.xml" Id="R49246a3b3fe44c85" /><Relationship Type="http://schemas.openxmlformats.org/officeDocument/2006/relationships/slide" Target="/ppt/slides/slide3.xml" Id="R3b2b9722197f4c30" /><Relationship Type="http://schemas.openxmlformats.org/officeDocument/2006/relationships/slide" Target="/ppt/slides/slide4.xml" Id="R329da753e8d0406a" /><Relationship Type="http://schemas.openxmlformats.org/officeDocument/2006/relationships/slide" Target="/ppt/slides/slide5.xml" Id="R1b6f8743e3014b73" /><Relationship Type="http://schemas.openxmlformats.org/officeDocument/2006/relationships/slide" Target="/ppt/slides/slide6.xml" Id="R7694344e5c03411c" /><Relationship Type="http://schemas.openxmlformats.org/officeDocument/2006/relationships/slide" Target="/ppt/slides/slide7.xml" Id="R3ad3aa30aed341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8fa64ff0a46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9ddec63e948c9" /><Relationship Type="http://schemas.openxmlformats.org/officeDocument/2006/relationships/theme" Target="/ppt/slideMasters/theme/theme1.xml" Id="R3b619de573a84e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19ddec63e948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a8a4198714c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bfb62ef2044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026651be14a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e9e14a28f49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b5ccf5bdd46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da18f714349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1cf9f4a9349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EYVIND 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HOLT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−4 252 541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110 284 302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113 293 493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BAMM INVEST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ULMI INVEST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WILLINIKKERSEN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EHOLT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923 653 058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