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d70dcf5d80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5ad381d64b4787"/>
  </p:sldMasterIdLst>
  <p:sldIdLst>
    <p:sldId xmlns:r="http://schemas.openxmlformats.org/officeDocument/2006/relationships" id="256" r:id="R6d9bdb99fcec4c35"/>
    <p:sldId xmlns:r="http://schemas.openxmlformats.org/officeDocument/2006/relationships" id="257" r:id="Rae4841a293cb4792"/>
    <p:sldId xmlns:r="http://schemas.openxmlformats.org/officeDocument/2006/relationships" id="258" r:id="R85f556f359e146bb"/>
    <p:sldId xmlns:r="http://schemas.openxmlformats.org/officeDocument/2006/relationships" id="259" r:id="R8125d3b51a514703"/>
    <p:sldId xmlns:r="http://schemas.openxmlformats.org/officeDocument/2006/relationships" id="260" r:id="R63cbc4599fd04403"/>
    <p:sldId xmlns:r="http://schemas.openxmlformats.org/officeDocument/2006/relationships" id="261" r:id="R33cc0bf16cb94c71"/>
    <p:sldId xmlns:r="http://schemas.openxmlformats.org/officeDocument/2006/relationships" id="262" r:id="Re1deb435d08447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ad381d64b4787" /><Relationship Type="http://schemas.openxmlformats.org/officeDocument/2006/relationships/slide" Target="/ppt/slides/slide1.xml" Id="R6d9bdb99fcec4c35" /><Relationship Type="http://schemas.openxmlformats.org/officeDocument/2006/relationships/slide" Target="/ppt/slides/slide2.xml" Id="Rae4841a293cb4792" /><Relationship Type="http://schemas.openxmlformats.org/officeDocument/2006/relationships/slide" Target="/ppt/slides/slide3.xml" Id="R85f556f359e146bb" /><Relationship Type="http://schemas.openxmlformats.org/officeDocument/2006/relationships/slide" Target="/ppt/slides/slide4.xml" Id="R8125d3b51a514703" /><Relationship Type="http://schemas.openxmlformats.org/officeDocument/2006/relationships/slide" Target="/ppt/slides/slide5.xml" Id="R63cbc4599fd04403" /><Relationship Type="http://schemas.openxmlformats.org/officeDocument/2006/relationships/slide" Target="/ppt/slides/slide6.xml" Id="R33cc0bf16cb94c71" /><Relationship Type="http://schemas.openxmlformats.org/officeDocument/2006/relationships/slide" Target="/ppt/slides/slide7.xml" Id="Re1deb435d08447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44b3d59ec842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e4b8b2b404df6" /><Relationship Type="http://schemas.openxmlformats.org/officeDocument/2006/relationships/theme" Target="/ppt/slideMasters/theme/theme1.xml" Id="Rc6a04946737f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ce4b8b2b40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29bd1bbba40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ffc704ca49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07bf3d01a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4709152b141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2e46e16174c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17711ba8b45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3122b00f8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MIA INVEST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1 599 968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7 489 695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7 489 695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KURE  –  56,8 %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KURE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KRISTINE KURE  –  21,6 %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Kure, Brøholtveien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923 664 963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MIA INVEST AS</a:t>
            </a:r>
          </a:p>
        </p:txBody>
      </p:sp>
    </p:spTree>
  </p:cSld>
  <p:clrMapOvr>
    <a:masterClrMapping xmlns:a="http://schemas.openxmlformats.org/drawingml/2006/main"/>
  </p:clrMapOvr>
</p:sld>
</file>