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8ca7b82b764c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703502829a4296"/>
  </p:sldMasterIdLst>
  <p:sldIdLst>
    <p:sldId xmlns:r="http://schemas.openxmlformats.org/officeDocument/2006/relationships" id="256" r:id="R2643471b507749fc"/>
    <p:sldId xmlns:r="http://schemas.openxmlformats.org/officeDocument/2006/relationships" id="257" r:id="Rdea63696ab224c5d"/>
    <p:sldId xmlns:r="http://schemas.openxmlformats.org/officeDocument/2006/relationships" id="258" r:id="R4a074cc5baca43a0"/>
    <p:sldId xmlns:r="http://schemas.openxmlformats.org/officeDocument/2006/relationships" id="259" r:id="R97df3ce97d424ba9"/>
    <p:sldId xmlns:r="http://schemas.openxmlformats.org/officeDocument/2006/relationships" id="260" r:id="R571e4bf43d8c46ca"/>
    <p:sldId xmlns:r="http://schemas.openxmlformats.org/officeDocument/2006/relationships" id="261" r:id="Re322494847c7452b"/>
    <p:sldId xmlns:r="http://schemas.openxmlformats.org/officeDocument/2006/relationships" id="262" r:id="R2fe9048150d14d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03502829a4296" /><Relationship Type="http://schemas.openxmlformats.org/officeDocument/2006/relationships/slide" Target="/ppt/slides/slide1.xml" Id="R2643471b507749fc" /><Relationship Type="http://schemas.openxmlformats.org/officeDocument/2006/relationships/slide" Target="/ppt/slides/slide2.xml" Id="Rdea63696ab224c5d" /><Relationship Type="http://schemas.openxmlformats.org/officeDocument/2006/relationships/slide" Target="/ppt/slides/slide3.xml" Id="R4a074cc5baca43a0" /><Relationship Type="http://schemas.openxmlformats.org/officeDocument/2006/relationships/slide" Target="/ppt/slides/slide4.xml" Id="R97df3ce97d424ba9" /><Relationship Type="http://schemas.openxmlformats.org/officeDocument/2006/relationships/slide" Target="/ppt/slides/slide5.xml" Id="R571e4bf43d8c46ca" /><Relationship Type="http://schemas.openxmlformats.org/officeDocument/2006/relationships/slide" Target="/ppt/slides/slide6.xml" Id="Re322494847c7452b" /><Relationship Type="http://schemas.openxmlformats.org/officeDocument/2006/relationships/slide" Target="/ppt/slides/slide7.xml" Id="R2fe9048150d14d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1c63fdbd946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01c51b0c74c44" /><Relationship Type="http://schemas.openxmlformats.org/officeDocument/2006/relationships/theme" Target="/ppt/slideMasters/theme/theme1.xml" Id="R598237a5c1b245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101c51b0c74c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e4cf72e224d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ad9de0f3b4a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0d0b7cb3440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22ace1fdf4d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2ca925f024d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f701fcaae48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0c6ade4454c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ELGEN HOLDING AS ble etablert [år] og holder til i Soknedal.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689 556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16 983 198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17 582 822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JOHNNY HAGE  –  94,0 %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COFI HOLDING AS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Soknedalsveien 500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7288 Soknedal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923 695 087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ELGEN HOLDING AS</a:t>
            </a:r>
          </a:p>
        </p:txBody>
      </p:sp>
    </p:spTree>
  </p:cSld>
  <p:clrMapOvr>
    <a:masterClrMapping xmlns:a="http://schemas.openxmlformats.org/drawingml/2006/main"/>
  </p:clrMapOvr>
</p:sld>
</file>