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675da7cc0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e75e9de2e43b2"/>
  </p:sldMasterIdLst>
  <p:sldIdLst>
    <p:sldId xmlns:r="http://schemas.openxmlformats.org/officeDocument/2006/relationships" id="256" r:id="R9225037af8344f59"/>
    <p:sldId xmlns:r="http://schemas.openxmlformats.org/officeDocument/2006/relationships" id="257" r:id="R4d8e7e6d1f9d4c04"/>
    <p:sldId xmlns:r="http://schemas.openxmlformats.org/officeDocument/2006/relationships" id="258" r:id="Re7abc763ba324304"/>
    <p:sldId xmlns:r="http://schemas.openxmlformats.org/officeDocument/2006/relationships" id="259" r:id="R6a1bcf443c754812"/>
    <p:sldId xmlns:r="http://schemas.openxmlformats.org/officeDocument/2006/relationships" id="260" r:id="R70fcbd576a604ce5"/>
    <p:sldId xmlns:r="http://schemas.openxmlformats.org/officeDocument/2006/relationships" id="261" r:id="Rbf7d6f6298854fcf"/>
    <p:sldId xmlns:r="http://schemas.openxmlformats.org/officeDocument/2006/relationships" id="262" r:id="R01e64679d7eb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e75e9de2e43b2" /><Relationship Type="http://schemas.openxmlformats.org/officeDocument/2006/relationships/slide" Target="/ppt/slides/slide1.xml" Id="R9225037af8344f59" /><Relationship Type="http://schemas.openxmlformats.org/officeDocument/2006/relationships/slide" Target="/ppt/slides/slide2.xml" Id="R4d8e7e6d1f9d4c04" /><Relationship Type="http://schemas.openxmlformats.org/officeDocument/2006/relationships/slide" Target="/ppt/slides/slide3.xml" Id="Re7abc763ba324304" /><Relationship Type="http://schemas.openxmlformats.org/officeDocument/2006/relationships/slide" Target="/ppt/slides/slide4.xml" Id="R6a1bcf443c754812" /><Relationship Type="http://schemas.openxmlformats.org/officeDocument/2006/relationships/slide" Target="/ppt/slides/slide5.xml" Id="R70fcbd576a604ce5" /><Relationship Type="http://schemas.openxmlformats.org/officeDocument/2006/relationships/slide" Target="/ppt/slides/slide6.xml" Id="Rbf7d6f6298854fcf" /><Relationship Type="http://schemas.openxmlformats.org/officeDocument/2006/relationships/slide" Target="/ppt/slides/slide7.xml" Id="R01e64679d7eb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0dfe71bca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0df31faa45cb" /><Relationship Type="http://schemas.openxmlformats.org/officeDocument/2006/relationships/theme" Target="/ppt/slideMasters/theme/theme1.xml" Id="R227234c2d137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c0df31faa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c75d753b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3a7c866b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c065f236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37747d9a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25268159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0e6b65280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56a986d19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