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28441ae10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9dfe5adda4245"/>
  </p:sldMasterIdLst>
  <p:sldIdLst>
    <p:sldId xmlns:r="http://schemas.openxmlformats.org/officeDocument/2006/relationships" id="256" r:id="R096bead8f44f411d"/>
    <p:sldId xmlns:r="http://schemas.openxmlformats.org/officeDocument/2006/relationships" id="257" r:id="Rbf33553c22e74d96"/>
    <p:sldId xmlns:r="http://schemas.openxmlformats.org/officeDocument/2006/relationships" id="258" r:id="R7dfab715fa56434b"/>
    <p:sldId xmlns:r="http://schemas.openxmlformats.org/officeDocument/2006/relationships" id="259" r:id="R15c902654d7146a3"/>
    <p:sldId xmlns:r="http://schemas.openxmlformats.org/officeDocument/2006/relationships" id="260" r:id="Rf6a9c1e532c34e66"/>
    <p:sldId xmlns:r="http://schemas.openxmlformats.org/officeDocument/2006/relationships" id="261" r:id="R0d32c59802004a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9dfe5adda4245" /><Relationship Type="http://schemas.openxmlformats.org/officeDocument/2006/relationships/slide" Target="/ppt/slides/slide1.xml" Id="R096bead8f44f411d" /><Relationship Type="http://schemas.openxmlformats.org/officeDocument/2006/relationships/slide" Target="/ppt/slides/slide2.xml" Id="Rbf33553c22e74d96" /><Relationship Type="http://schemas.openxmlformats.org/officeDocument/2006/relationships/slide" Target="/ppt/slides/slide3.xml" Id="R7dfab715fa56434b" /><Relationship Type="http://schemas.openxmlformats.org/officeDocument/2006/relationships/slide" Target="/ppt/slides/slide4.xml" Id="R15c902654d7146a3" /><Relationship Type="http://schemas.openxmlformats.org/officeDocument/2006/relationships/slide" Target="/ppt/slides/slide5.xml" Id="Rf6a9c1e532c34e66" /><Relationship Type="http://schemas.openxmlformats.org/officeDocument/2006/relationships/slide" Target="/ppt/slides/slide6.xml" Id="R0d32c59802004a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3823ff844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91b063d2a402d" /><Relationship Type="http://schemas.openxmlformats.org/officeDocument/2006/relationships/theme" Target="/ppt/slideMasters/theme/theme1.xml" Id="R8f4d2f1503dd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91b063d2a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6ea78c216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726a9ee4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577d39de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af125ff3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bc6f7874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b87700b49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