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ac80b3712e48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1ebadf35174250"/>
  </p:sldMasterIdLst>
  <p:sldIdLst>
    <p:sldId xmlns:r="http://schemas.openxmlformats.org/officeDocument/2006/relationships" id="256" r:id="Rc0c4bb6ae53e4554"/>
    <p:sldId xmlns:r="http://schemas.openxmlformats.org/officeDocument/2006/relationships" id="257" r:id="R4add431ae4374a44"/>
    <p:sldId xmlns:r="http://schemas.openxmlformats.org/officeDocument/2006/relationships" id="258" r:id="R61d07ab8915549f9"/>
    <p:sldId xmlns:r="http://schemas.openxmlformats.org/officeDocument/2006/relationships" id="259" r:id="R02586f857fb54895"/>
    <p:sldId xmlns:r="http://schemas.openxmlformats.org/officeDocument/2006/relationships" id="260" r:id="R0aacdaff7a51478b"/>
    <p:sldId xmlns:r="http://schemas.openxmlformats.org/officeDocument/2006/relationships" id="261" r:id="Rea2896d719c74b41"/>
    <p:sldId xmlns:r="http://schemas.openxmlformats.org/officeDocument/2006/relationships" id="262" r:id="R09fe2b41bc1240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1ebadf35174250" /><Relationship Type="http://schemas.openxmlformats.org/officeDocument/2006/relationships/slide" Target="/ppt/slides/slide1.xml" Id="Rc0c4bb6ae53e4554" /><Relationship Type="http://schemas.openxmlformats.org/officeDocument/2006/relationships/slide" Target="/ppt/slides/slide2.xml" Id="R4add431ae4374a44" /><Relationship Type="http://schemas.openxmlformats.org/officeDocument/2006/relationships/slide" Target="/ppt/slides/slide3.xml" Id="R61d07ab8915549f9" /><Relationship Type="http://schemas.openxmlformats.org/officeDocument/2006/relationships/slide" Target="/ppt/slides/slide4.xml" Id="R02586f857fb54895" /><Relationship Type="http://schemas.openxmlformats.org/officeDocument/2006/relationships/slide" Target="/ppt/slides/slide5.xml" Id="R0aacdaff7a51478b" /><Relationship Type="http://schemas.openxmlformats.org/officeDocument/2006/relationships/slide" Target="/ppt/slides/slide6.xml" Id="Rea2896d719c74b41" /><Relationship Type="http://schemas.openxmlformats.org/officeDocument/2006/relationships/slide" Target="/ppt/slides/slide7.xml" Id="R09fe2b41bc1240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6878a279a443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8b531c995493e" /><Relationship Type="http://schemas.openxmlformats.org/officeDocument/2006/relationships/theme" Target="/ppt/slideMasters/theme/theme1.xml" Id="R02a29a4ad8e5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c8b531c99549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c495b0434a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075bb448147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4437e5405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fc7ca9ae843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2a24daa012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be2989c26f43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29a1901e4c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 HELGØ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989 474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16 866 518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17 472 208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HALVAR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Bruvikveien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923 714 545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 HELGØ INVEST AS</a:t>
            </a:r>
          </a:p>
        </p:txBody>
      </p:sp>
    </p:spTree>
  </p:cSld>
  <p:clrMapOvr>
    <a:masterClrMapping xmlns:a="http://schemas.openxmlformats.org/drawingml/2006/main"/>
  </p:clrMapOvr>
</p:sld>
</file>