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70af39c3a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d68f71c334901"/>
  </p:sldMasterIdLst>
  <p:sldIdLst>
    <p:sldId xmlns:r="http://schemas.openxmlformats.org/officeDocument/2006/relationships" id="256" r:id="R14f96c6eb012473a"/>
    <p:sldId xmlns:r="http://schemas.openxmlformats.org/officeDocument/2006/relationships" id="257" r:id="Rf0af80285a254068"/>
    <p:sldId xmlns:r="http://schemas.openxmlformats.org/officeDocument/2006/relationships" id="258" r:id="R22c98527fd2d4d7c"/>
    <p:sldId xmlns:r="http://schemas.openxmlformats.org/officeDocument/2006/relationships" id="259" r:id="R31fe53d9edb24a39"/>
    <p:sldId xmlns:r="http://schemas.openxmlformats.org/officeDocument/2006/relationships" id="260" r:id="R4e926d25337c47b2"/>
    <p:sldId xmlns:r="http://schemas.openxmlformats.org/officeDocument/2006/relationships" id="261" r:id="R504452260a2f4476"/>
    <p:sldId xmlns:r="http://schemas.openxmlformats.org/officeDocument/2006/relationships" id="262" r:id="Rd89c4337cf47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d68f71c334901" /><Relationship Type="http://schemas.openxmlformats.org/officeDocument/2006/relationships/slide" Target="/ppt/slides/slide1.xml" Id="R14f96c6eb012473a" /><Relationship Type="http://schemas.openxmlformats.org/officeDocument/2006/relationships/slide" Target="/ppt/slides/slide2.xml" Id="Rf0af80285a254068" /><Relationship Type="http://schemas.openxmlformats.org/officeDocument/2006/relationships/slide" Target="/ppt/slides/slide3.xml" Id="R22c98527fd2d4d7c" /><Relationship Type="http://schemas.openxmlformats.org/officeDocument/2006/relationships/slide" Target="/ppt/slides/slide4.xml" Id="R31fe53d9edb24a39" /><Relationship Type="http://schemas.openxmlformats.org/officeDocument/2006/relationships/slide" Target="/ppt/slides/slide5.xml" Id="R4e926d25337c47b2" /><Relationship Type="http://schemas.openxmlformats.org/officeDocument/2006/relationships/slide" Target="/ppt/slides/slide6.xml" Id="R504452260a2f4476" /><Relationship Type="http://schemas.openxmlformats.org/officeDocument/2006/relationships/slide" Target="/ppt/slides/slide7.xml" Id="Rd89c4337cf47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25e9f2b8c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ee634ebd4ec5" /><Relationship Type="http://schemas.openxmlformats.org/officeDocument/2006/relationships/theme" Target="/ppt/slideMasters/theme/theme1.xml" Id="R7b7820360623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bee634ebd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23f4068bf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340e7c84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a24721851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86d1b0cba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0d73b8cb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4286579345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bb200c461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