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98f2bb88f648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09cfb298c54f73"/>
  </p:sldMasterIdLst>
  <p:sldIdLst>
    <p:sldId xmlns:r="http://schemas.openxmlformats.org/officeDocument/2006/relationships" id="256" r:id="Rdb9a993a29c04588"/>
    <p:sldId xmlns:r="http://schemas.openxmlformats.org/officeDocument/2006/relationships" id="257" r:id="R66d4fcaebae546e5"/>
    <p:sldId xmlns:r="http://schemas.openxmlformats.org/officeDocument/2006/relationships" id="258" r:id="R8ec500d7e2234c37"/>
    <p:sldId xmlns:r="http://schemas.openxmlformats.org/officeDocument/2006/relationships" id="259" r:id="R7d4cf1a0a47a4452"/>
    <p:sldId xmlns:r="http://schemas.openxmlformats.org/officeDocument/2006/relationships" id="260" r:id="R5b790da588254c14"/>
    <p:sldId xmlns:r="http://schemas.openxmlformats.org/officeDocument/2006/relationships" id="261" r:id="Rd198e0f38fd845da"/>
    <p:sldId xmlns:r="http://schemas.openxmlformats.org/officeDocument/2006/relationships" id="262" r:id="R124da9aab80942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09cfb298c54f73" /><Relationship Type="http://schemas.openxmlformats.org/officeDocument/2006/relationships/slide" Target="/ppt/slides/slide1.xml" Id="Rdb9a993a29c04588" /><Relationship Type="http://schemas.openxmlformats.org/officeDocument/2006/relationships/slide" Target="/ppt/slides/slide2.xml" Id="R66d4fcaebae546e5" /><Relationship Type="http://schemas.openxmlformats.org/officeDocument/2006/relationships/slide" Target="/ppt/slides/slide3.xml" Id="R8ec500d7e2234c37" /><Relationship Type="http://schemas.openxmlformats.org/officeDocument/2006/relationships/slide" Target="/ppt/slides/slide4.xml" Id="R7d4cf1a0a47a4452" /><Relationship Type="http://schemas.openxmlformats.org/officeDocument/2006/relationships/slide" Target="/ppt/slides/slide5.xml" Id="R5b790da588254c14" /><Relationship Type="http://schemas.openxmlformats.org/officeDocument/2006/relationships/slide" Target="/ppt/slides/slide6.xml" Id="Rd198e0f38fd845da" /><Relationship Type="http://schemas.openxmlformats.org/officeDocument/2006/relationships/slide" Target="/ppt/slides/slide7.xml" Id="R124da9aab80942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8c12bf0f954d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288b6a575461a" /><Relationship Type="http://schemas.openxmlformats.org/officeDocument/2006/relationships/theme" Target="/ppt/slideMasters/theme/theme1.xml" Id="R48e7504102b744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e288b6a57546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ee8d21c6744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40828d41a45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23c978f7a4e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c28a3adee48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7ec86023440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012e24a9745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a4e8b5a7e49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HYLANDER V&amp;S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HYLANDER V&amp;S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544 943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737 214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 MOUTAOUAKKEL TARIK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 Iversens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923 735 321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