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93f17a1fb446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6108d7f0b94790"/>
  </p:sldMasterIdLst>
  <p:sldIdLst>
    <p:sldId xmlns:r="http://schemas.openxmlformats.org/officeDocument/2006/relationships" id="256" r:id="Re345527ae06c4a27"/>
    <p:sldId xmlns:r="http://schemas.openxmlformats.org/officeDocument/2006/relationships" id="257" r:id="R2e34450615354832"/>
    <p:sldId xmlns:r="http://schemas.openxmlformats.org/officeDocument/2006/relationships" id="258" r:id="R811d1373773144ed"/>
    <p:sldId xmlns:r="http://schemas.openxmlformats.org/officeDocument/2006/relationships" id="259" r:id="R422798006c184f13"/>
    <p:sldId xmlns:r="http://schemas.openxmlformats.org/officeDocument/2006/relationships" id="260" r:id="Rded70a43958744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108d7f0b94790" /><Relationship Type="http://schemas.openxmlformats.org/officeDocument/2006/relationships/slide" Target="/ppt/slides/slide1.xml" Id="Re345527ae06c4a27" /><Relationship Type="http://schemas.openxmlformats.org/officeDocument/2006/relationships/slide" Target="/ppt/slides/slide2.xml" Id="R2e34450615354832" /><Relationship Type="http://schemas.openxmlformats.org/officeDocument/2006/relationships/slide" Target="/ppt/slides/slide3.xml" Id="R811d1373773144ed" /><Relationship Type="http://schemas.openxmlformats.org/officeDocument/2006/relationships/slide" Target="/ppt/slides/slide4.xml" Id="R422798006c184f13" /><Relationship Type="http://schemas.openxmlformats.org/officeDocument/2006/relationships/slide" Target="/ppt/slides/slide5.xml" Id="Rded70a43958744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a261f3dae40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bb61dce6240de" /><Relationship Type="http://schemas.openxmlformats.org/officeDocument/2006/relationships/theme" Target="/ppt/slideMasters/theme/theme1.xml" Id="R43b20f008e7445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9bb61dce6240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1c9b00dc748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38e84975c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4c3328dce42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228ace746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4a381dcbe41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VEST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Sparebanken Vest, 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923 743 359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