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16d542bf6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20099f8f34c2e"/>
  </p:sldMasterIdLst>
  <p:sldIdLst>
    <p:sldId xmlns:r="http://schemas.openxmlformats.org/officeDocument/2006/relationships" id="256" r:id="R5fb7028dc6af44ad"/>
    <p:sldId xmlns:r="http://schemas.openxmlformats.org/officeDocument/2006/relationships" id="257" r:id="Rb6fd492524644ef7"/>
    <p:sldId xmlns:r="http://schemas.openxmlformats.org/officeDocument/2006/relationships" id="258" r:id="Rfa2d2614f6e84720"/>
    <p:sldId xmlns:r="http://schemas.openxmlformats.org/officeDocument/2006/relationships" id="259" r:id="R4aac66f6bf02461c"/>
    <p:sldId xmlns:r="http://schemas.openxmlformats.org/officeDocument/2006/relationships" id="260" r:id="Re2689c3377cb496f"/>
    <p:sldId xmlns:r="http://schemas.openxmlformats.org/officeDocument/2006/relationships" id="261" r:id="Rdfc917f4c7804337"/>
    <p:sldId xmlns:r="http://schemas.openxmlformats.org/officeDocument/2006/relationships" id="262" r:id="Rdd2b9fb5e01a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20099f8f34c2e" /><Relationship Type="http://schemas.openxmlformats.org/officeDocument/2006/relationships/slide" Target="/ppt/slides/slide1.xml" Id="R5fb7028dc6af44ad" /><Relationship Type="http://schemas.openxmlformats.org/officeDocument/2006/relationships/slide" Target="/ppt/slides/slide2.xml" Id="Rb6fd492524644ef7" /><Relationship Type="http://schemas.openxmlformats.org/officeDocument/2006/relationships/slide" Target="/ppt/slides/slide3.xml" Id="Rfa2d2614f6e84720" /><Relationship Type="http://schemas.openxmlformats.org/officeDocument/2006/relationships/slide" Target="/ppt/slides/slide4.xml" Id="R4aac66f6bf02461c" /><Relationship Type="http://schemas.openxmlformats.org/officeDocument/2006/relationships/slide" Target="/ppt/slides/slide5.xml" Id="Re2689c3377cb496f" /><Relationship Type="http://schemas.openxmlformats.org/officeDocument/2006/relationships/slide" Target="/ppt/slides/slide6.xml" Id="Rdfc917f4c7804337" /><Relationship Type="http://schemas.openxmlformats.org/officeDocument/2006/relationships/slide" Target="/ppt/slides/slide7.xml" Id="Rdd2b9fb5e01a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7440dd82a42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d22525252484a" /><Relationship Type="http://schemas.openxmlformats.org/officeDocument/2006/relationships/theme" Target="/ppt/slideMasters/theme/theme1.xml" Id="R0e1a4c30deee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d22525252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abaabef38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3b2fb0d4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3b1a9466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2ea2d27f548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9cfc9ee8c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2b1872ed40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374ff862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−4 529 586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400 446 465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418 882 599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EIDECA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EIDESVIK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